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708" r:id="rId2"/>
  </p:sldMasterIdLst>
  <p:sldIdLst>
    <p:sldId id="256" r:id="rId3"/>
    <p:sldId id="257" r:id="rId4"/>
    <p:sldId id="262" r:id="rId5"/>
    <p:sldId id="258" r:id="rId6"/>
    <p:sldId id="259" r:id="rId7"/>
    <p:sldId id="260" r:id="rId8"/>
    <p:sldId id="261" r:id="rId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778" userDrawn="1">
          <p15:clr>
            <a:srgbClr val="5ACBF0"/>
          </p15:clr>
        </p15:guide>
        <p15:guide id="2" pos="764" userDrawn="1">
          <p15:clr>
            <a:srgbClr val="5ACBF0"/>
          </p15:clr>
        </p15:guide>
        <p15:guide id="3" pos="11900" userDrawn="1">
          <p15:clr>
            <a:srgbClr val="5ACBF0"/>
          </p15:clr>
        </p15:guide>
        <p15:guide id="4" orient="horz" pos="6346" userDrawn="1">
          <p15:clr>
            <a:srgbClr val="5ACBF0"/>
          </p15:clr>
        </p15:guide>
        <p15:guide id="5" pos="1820" userDrawn="1">
          <p15:clr>
            <a:srgbClr val="5ACBF0"/>
          </p15:clr>
        </p15:guide>
        <p15:guide id="6" pos="3596" userDrawn="1">
          <p15:clr>
            <a:srgbClr val="5ACBF0"/>
          </p15:clr>
        </p15:guide>
        <p15:guide id="7" pos="5420" userDrawn="1">
          <p15:clr>
            <a:srgbClr val="5ACBF0"/>
          </p15:clr>
        </p15:guide>
        <p15:guide id="8" pos="7244" userDrawn="1">
          <p15:clr>
            <a:srgbClr val="5ACBF0"/>
          </p15:clr>
        </p15:guide>
        <p15:guide id="9" pos="9020" userDrawn="1">
          <p15:clr>
            <a:srgbClr val="5ACBF0"/>
          </p15:clr>
        </p15:guide>
        <p15:guide id="10" pos="10844" userDrawn="1">
          <p15:clr>
            <a:srgbClr val="5ACBF0"/>
          </p15:clr>
        </p15:guide>
        <p15:guide id="11" pos="236" userDrawn="1">
          <p15:clr>
            <a:srgbClr val="A4A3A4"/>
          </p15:clr>
        </p15:guide>
        <p15:guide id="12" pos="524" userDrawn="1">
          <p15:clr>
            <a:srgbClr val="A4A3A4"/>
          </p15:clr>
        </p15:guide>
        <p15:guide id="13" pos="1004" userDrawn="1">
          <p15:clr>
            <a:srgbClr val="A4A3A4"/>
          </p15:clr>
        </p15:guide>
        <p15:guide id="14" pos="1292" userDrawn="1">
          <p15:clr>
            <a:srgbClr val="A4A3A4"/>
          </p15:clr>
        </p15:guide>
        <p15:guide id="15" pos="1532" userDrawn="1">
          <p15:clr>
            <a:srgbClr val="A4A3A4"/>
          </p15:clr>
        </p15:guide>
        <p15:guide id="16" pos="2060" userDrawn="1">
          <p15:clr>
            <a:srgbClr val="A4A3A4"/>
          </p15:clr>
        </p15:guide>
        <p15:guide id="17" pos="2300" userDrawn="1">
          <p15:clr>
            <a:srgbClr val="A4A3A4"/>
          </p15:clr>
        </p15:guide>
        <p15:guide id="18" pos="2588" userDrawn="1">
          <p15:clr>
            <a:srgbClr val="A4A3A4"/>
          </p15:clr>
        </p15:guide>
        <p15:guide id="19" pos="2828" userDrawn="1">
          <p15:clr>
            <a:srgbClr val="A4A3A4"/>
          </p15:clr>
        </p15:guide>
        <p15:guide id="20" pos="3116" userDrawn="1">
          <p15:clr>
            <a:srgbClr val="A4A3A4"/>
          </p15:clr>
        </p15:guide>
        <p15:guide id="21" pos="3356" userDrawn="1">
          <p15:clr>
            <a:srgbClr val="A4A3A4"/>
          </p15:clr>
        </p15:guide>
        <p15:guide id="22" pos="3884" userDrawn="1">
          <p15:clr>
            <a:srgbClr val="A4A3A4"/>
          </p15:clr>
        </p15:guide>
        <p15:guide id="23" pos="4124" userDrawn="1">
          <p15:clr>
            <a:srgbClr val="A4A3A4"/>
          </p15:clr>
        </p15:guide>
        <p15:guide id="24" pos="4412" userDrawn="1">
          <p15:clr>
            <a:srgbClr val="A4A3A4"/>
          </p15:clr>
        </p15:guide>
        <p15:guide id="25" pos="4652" userDrawn="1">
          <p15:clr>
            <a:srgbClr val="A4A3A4"/>
          </p15:clr>
        </p15:guide>
        <p15:guide id="26" pos="4940" userDrawn="1">
          <p15:clr>
            <a:srgbClr val="A4A3A4"/>
          </p15:clr>
        </p15:guide>
        <p15:guide id="27" pos="5228" userDrawn="1">
          <p15:clr>
            <a:srgbClr val="A4A3A4"/>
          </p15:clr>
        </p15:guide>
        <p15:guide id="28" pos="5708" userDrawn="1">
          <p15:clr>
            <a:srgbClr val="A4A3A4"/>
          </p15:clr>
        </p15:guide>
        <p15:guide id="29" pos="5948" userDrawn="1">
          <p15:clr>
            <a:srgbClr val="A4A3A4"/>
          </p15:clr>
        </p15:guide>
        <p15:guide id="30" pos="6188" userDrawn="1">
          <p15:clr>
            <a:srgbClr val="A4A3A4"/>
          </p15:clr>
        </p15:guide>
        <p15:guide id="31" pos="6476" userDrawn="1">
          <p15:clr>
            <a:srgbClr val="A4A3A4"/>
          </p15:clr>
        </p15:guide>
        <p15:guide id="32" pos="6956" userDrawn="1">
          <p15:clr>
            <a:srgbClr val="A4A3A4"/>
          </p15:clr>
        </p15:guide>
        <p15:guide id="33" pos="6716" userDrawn="1">
          <p15:clr>
            <a:srgbClr val="A4A3A4"/>
          </p15:clr>
        </p15:guide>
        <p15:guide id="34" pos="7484" userDrawn="1">
          <p15:clr>
            <a:srgbClr val="A4A3A4"/>
          </p15:clr>
        </p15:guide>
        <p15:guide id="35" pos="7772" userDrawn="1">
          <p15:clr>
            <a:srgbClr val="A4A3A4"/>
          </p15:clr>
        </p15:guide>
        <p15:guide id="36" pos="8012" userDrawn="1">
          <p15:clr>
            <a:srgbClr val="A4A3A4"/>
          </p15:clr>
        </p15:guide>
        <p15:guide id="37" pos="8252" userDrawn="1">
          <p15:clr>
            <a:srgbClr val="A4A3A4"/>
          </p15:clr>
        </p15:guide>
        <p15:guide id="38" pos="8540" userDrawn="1">
          <p15:clr>
            <a:srgbClr val="A4A3A4"/>
          </p15:clr>
        </p15:guide>
        <p15:guide id="39" pos="8780" userDrawn="1">
          <p15:clr>
            <a:srgbClr val="A4A3A4"/>
          </p15:clr>
        </p15:guide>
        <p15:guide id="40" pos="9308" userDrawn="1">
          <p15:clr>
            <a:srgbClr val="A4A3A4"/>
          </p15:clr>
        </p15:guide>
        <p15:guide id="41" pos="9548" userDrawn="1">
          <p15:clr>
            <a:srgbClr val="A4A3A4"/>
          </p15:clr>
        </p15:guide>
        <p15:guide id="42" pos="9836" userDrawn="1">
          <p15:clr>
            <a:srgbClr val="A4A3A4"/>
          </p15:clr>
        </p15:guide>
        <p15:guide id="43" pos="10076" userDrawn="1">
          <p15:clr>
            <a:srgbClr val="A4A3A4"/>
          </p15:clr>
        </p15:guide>
        <p15:guide id="44" pos="10316" userDrawn="1">
          <p15:clr>
            <a:srgbClr val="A4A3A4"/>
          </p15:clr>
        </p15:guide>
        <p15:guide id="45" pos="10604" userDrawn="1">
          <p15:clr>
            <a:srgbClr val="A4A3A4"/>
          </p15:clr>
        </p15:guide>
        <p15:guide id="46" pos="11084" userDrawn="1">
          <p15:clr>
            <a:srgbClr val="A4A3A4"/>
          </p15:clr>
        </p15:guide>
        <p15:guide id="47" pos="11372" userDrawn="1">
          <p15:clr>
            <a:srgbClr val="A4A3A4"/>
          </p15:clr>
        </p15:guide>
        <p15:guide id="48" pos="11612" userDrawn="1">
          <p15:clr>
            <a:srgbClr val="A4A3A4"/>
          </p15:clr>
        </p15:guide>
        <p15:guide id="49" pos="12140" userDrawn="1">
          <p15:clr>
            <a:srgbClr val="A4A3A4"/>
          </p15:clr>
        </p15:guide>
        <p15:guide id="50" pos="124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D69"/>
    <a:srgbClr val="E0D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8" autoAdjust="0"/>
    <p:restoredTop sz="94674"/>
  </p:normalViewPr>
  <p:slideViewPr>
    <p:cSldViewPr>
      <p:cViewPr varScale="1">
        <p:scale>
          <a:sx n="67" d="100"/>
          <a:sy n="67" d="100"/>
        </p:scale>
        <p:origin x="144" y="60"/>
      </p:cViewPr>
      <p:guideLst>
        <p:guide orient="horz" pos="778"/>
        <p:guide pos="764"/>
        <p:guide pos="11900"/>
        <p:guide orient="horz" pos="6346"/>
        <p:guide pos="1820"/>
        <p:guide pos="3596"/>
        <p:guide pos="5420"/>
        <p:guide pos="7244"/>
        <p:guide pos="9020"/>
        <p:guide pos="10844"/>
        <p:guide pos="236"/>
        <p:guide pos="524"/>
        <p:guide pos="1004"/>
        <p:guide pos="1292"/>
        <p:guide pos="1532"/>
        <p:guide pos="2060"/>
        <p:guide pos="2300"/>
        <p:guide pos="2588"/>
        <p:guide pos="2828"/>
        <p:guide pos="3116"/>
        <p:guide pos="3356"/>
        <p:guide pos="3884"/>
        <p:guide pos="4124"/>
        <p:guide pos="4412"/>
        <p:guide pos="4652"/>
        <p:guide pos="4940"/>
        <p:guide pos="5228"/>
        <p:guide pos="5708"/>
        <p:guide pos="5948"/>
        <p:guide pos="6188"/>
        <p:guide pos="6476"/>
        <p:guide pos="6956"/>
        <p:guide pos="6716"/>
        <p:guide pos="7484"/>
        <p:guide pos="7772"/>
        <p:guide pos="8012"/>
        <p:guide pos="8252"/>
        <p:guide pos="8540"/>
        <p:guide pos="8780"/>
        <p:guide pos="9308"/>
        <p:guide pos="9548"/>
        <p:guide pos="9836"/>
        <p:guide pos="10076"/>
        <p:guide pos="10316"/>
        <p:guide pos="10604"/>
        <p:guide pos="11084"/>
        <p:guide pos="11372"/>
        <p:guide pos="11612"/>
        <p:guide pos="12140"/>
        <p:guide pos="124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 w="203200" cap="rnd">
              <a:solidFill>
                <a:srgbClr val="E0DD17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Лист1!$A$2:$A$12</c:f>
              <c:numCache>
                <c:formatCode>General</c:formatCode>
                <c:ptCount val="11"/>
                <c:pt idx="0">
                  <c:v>0.3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9.6999999999999993</c:v>
                </c:pt>
              </c:numCache>
            </c:numRef>
          </c:xVal>
          <c:yVal>
            <c:numRef>
              <c:f>Лист1!$B$2:$B$12</c:f>
              <c:numCache>
                <c:formatCode>General</c:formatCode>
                <c:ptCount val="11"/>
                <c:pt idx="0">
                  <c:v>1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4.5</c:v>
                </c:pt>
                <c:pt idx="6">
                  <c:v>5</c:v>
                </c:pt>
                <c:pt idx="7">
                  <c:v>5.8</c:v>
                </c:pt>
                <c:pt idx="8">
                  <c:v>6.5</c:v>
                </c:pt>
                <c:pt idx="9">
                  <c:v>7</c:v>
                </c:pt>
                <c:pt idx="10">
                  <c:v>7.5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70-E74C-93AD-EBAF72CCF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3942463"/>
        <c:axId val="1953696191"/>
      </c:scatterChart>
      <c:valAx>
        <c:axId val="1953942463"/>
        <c:scaling>
          <c:orientation val="minMax"/>
          <c:max val="10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381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ru-RU"/>
          </a:p>
        </c:txPr>
        <c:crossAx val="1953696191"/>
        <c:crossesAt val="0"/>
        <c:crossBetween val="midCat"/>
      </c:valAx>
      <c:valAx>
        <c:axId val="1953696191"/>
        <c:scaling>
          <c:orientation val="minMax"/>
          <c:max val="10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381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pPr>
            <a:endParaRPr lang="ru-RU"/>
          </a:p>
        </c:txPr>
        <c:crossAx val="19539424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9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lue_title+chapter">
    <p:bg>
      <p:bgPr>
        <a:gradFill>
          <a:gsLst>
            <a:gs pos="0">
              <a:srgbClr val="102D69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4">
            <a:extLst>
              <a:ext uri="{FF2B5EF4-FFF2-40B4-BE49-F238E27FC236}">
                <a16:creationId xmlns:a16="http://schemas.microsoft.com/office/drawing/2014/main" id="{77D4248B-E465-2D03-1079-2904FA337C11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pic>
        <p:nvPicPr>
          <p:cNvPr id="3" name="Рисунок 160">
            <a:extLst>
              <a:ext uri="{FF2B5EF4-FFF2-40B4-BE49-F238E27FC236}">
                <a16:creationId xmlns:a16="http://schemas.microsoft.com/office/drawing/2014/main" id="{96AA0582-4431-8FBC-912B-80AB6BA29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0235" y="1422932"/>
            <a:ext cx="8431387" cy="84634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24E951-3FA7-6C6F-ECEF-0B8F33202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6799" y="1245600"/>
            <a:ext cx="9978251" cy="2077492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br>
              <a:rPr lang="en-GB" dirty="0"/>
            </a:br>
            <a:r>
              <a:rPr lang="en-GB" dirty="0"/>
              <a:t>style</a:t>
            </a:r>
            <a:endParaRPr lang="en-R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E35BDA-4B0A-4B65-2CB3-62083F219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799" y="4460065"/>
            <a:ext cx="8835251" cy="1530675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7" name="object 159">
            <a:extLst>
              <a:ext uri="{FF2B5EF4-FFF2-40B4-BE49-F238E27FC236}">
                <a16:creationId xmlns:a16="http://schemas.microsoft.com/office/drawing/2014/main" id="{B6486D48-8FAD-C599-1B95-F9B32647BF2E}"/>
              </a:ext>
            </a:extLst>
          </p:cNvPr>
          <p:cNvSpPr txBox="1"/>
          <p:nvPr userDrawn="1"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object 160">
            <a:extLst>
              <a:ext uri="{FF2B5EF4-FFF2-40B4-BE49-F238E27FC236}">
                <a16:creationId xmlns:a16="http://schemas.microsoft.com/office/drawing/2014/main" id="{5842C6D9-CA3D-AA37-32CD-FFC4357C40D5}"/>
              </a:ext>
            </a:extLst>
          </p:cNvPr>
          <p:cNvSpPr txBox="1"/>
          <p:nvPr userDrawn="1"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 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90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blue_COVER_1">
    <p:bg>
      <p:bgPr>
        <a:gradFill>
          <a:gsLst>
            <a:gs pos="0">
              <a:srgbClr val="102D69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65">
            <a:extLst>
              <a:ext uri="{FF2B5EF4-FFF2-40B4-BE49-F238E27FC236}">
                <a16:creationId xmlns:a16="http://schemas.microsoft.com/office/drawing/2014/main" id="{85EDE349-2D7D-3C19-F4CA-D73333623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78" t="39258" r="20375" b="11699"/>
          <a:stretch/>
        </p:blipFill>
        <p:spPr>
          <a:xfrm>
            <a:off x="9578000" y="-23172"/>
            <a:ext cx="10684850" cy="8831609"/>
          </a:xfrm>
          <a:prstGeom prst="rect">
            <a:avLst/>
          </a:prstGeom>
        </p:spPr>
      </p:pic>
      <p:pic>
        <p:nvPicPr>
          <p:cNvPr id="12" name="Рисунок 62">
            <a:extLst>
              <a:ext uri="{FF2B5EF4-FFF2-40B4-BE49-F238E27FC236}">
                <a16:creationId xmlns:a16="http://schemas.microsoft.com/office/drawing/2014/main" id="{CD8252D9-C07E-4BF6-BD95-2D527F566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4050" y="794300"/>
            <a:ext cx="10965655" cy="813242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8E36CA5-F2DC-DAEC-C93D-05C521E74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6801" y="4451860"/>
            <a:ext cx="12797650" cy="4154984"/>
          </a:xfrm>
        </p:spPr>
        <p:txBody>
          <a:bodyPr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</a:t>
            </a:r>
            <a:br>
              <a:rPr lang="en-GB" dirty="0"/>
            </a:br>
            <a:r>
              <a:rPr lang="en-GB" dirty="0"/>
              <a:t>to edit </a:t>
            </a:r>
            <a:br>
              <a:rPr lang="en-GB" dirty="0"/>
            </a:br>
            <a:r>
              <a:rPr lang="en-GB" dirty="0"/>
              <a:t>title </a:t>
            </a:r>
            <a:br>
              <a:rPr lang="en-GB" dirty="0"/>
            </a:br>
            <a:r>
              <a:rPr lang="en-GB" dirty="0"/>
              <a:t>style</a:t>
            </a:r>
            <a:endParaRPr lang="en-RU" dirty="0"/>
          </a:p>
        </p:txBody>
      </p:sp>
      <p:pic>
        <p:nvPicPr>
          <p:cNvPr id="11" name="Рисунок 61">
            <a:extLst>
              <a:ext uri="{FF2B5EF4-FFF2-40B4-BE49-F238E27FC236}">
                <a16:creationId xmlns:a16="http://schemas.microsoft.com/office/drawing/2014/main" id="{9EC8CB8B-6C88-0B99-2932-56F9638589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9155" y="1246320"/>
            <a:ext cx="3717496" cy="1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62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lue_COVER_2">
    <p:bg>
      <p:bgPr>
        <a:gradFill>
          <a:gsLst>
            <a:gs pos="0">
              <a:srgbClr val="102D69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3">
            <a:extLst>
              <a:ext uri="{FF2B5EF4-FFF2-40B4-BE49-F238E27FC236}">
                <a16:creationId xmlns:a16="http://schemas.microsoft.com/office/drawing/2014/main" id="{D4B47BEF-78D9-5FCD-8A9F-30D6FAD9C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055" t="27303" r="16377" b="12268"/>
          <a:stretch/>
        </p:blipFill>
        <p:spPr>
          <a:xfrm>
            <a:off x="4820488" y="-1"/>
            <a:ext cx="15442362" cy="11445875"/>
          </a:xfrm>
          <a:prstGeom prst="rect">
            <a:avLst/>
          </a:prstGeom>
        </p:spPr>
      </p:pic>
      <p:pic>
        <p:nvPicPr>
          <p:cNvPr id="3" name="Рисунок 109">
            <a:extLst>
              <a:ext uri="{FF2B5EF4-FFF2-40B4-BE49-F238E27FC236}">
                <a16:creationId xmlns:a16="http://schemas.microsoft.com/office/drawing/2014/main" id="{7C088AEB-566C-2629-CAC3-9ACBDCFB13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1860" y="702010"/>
            <a:ext cx="14063534" cy="8733423"/>
          </a:xfrm>
          <a:prstGeom prst="rect">
            <a:avLst/>
          </a:prstGeom>
        </p:spPr>
      </p:pic>
      <p:pic>
        <p:nvPicPr>
          <p:cNvPr id="11" name="Рисунок 61">
            <a:extLst>
              <a:ext uri="{FF2B5EF4-FFF2-40B4-BE49-F238E27FC236}">
                <a16:creationId xmlns:a16="http://schemas.microsoft.com/office/drawing/2014/main" id="{9EC8CB8B-6C88-0B99-2932-56F9638589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9155" y="1246320"/>
            <a:ext cx="3717496" cy="112683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8E36CA5-F2DC-DAEC-C93D-05C521E74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6801" y="4451860"/>
            <a:ext cx="12797650" cy="4154984"/>
          </a:xfrm>
        </p:spPr>
        <p:txBody>
          <a:bodyPr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</a:t>
            </a:r>
            <a:br>
              <a:rPr lang="en-GB" dirty="0"/>
            </a:br>
            <a:r>
              <a:rPr lang="en-GB" dirty="0"/>
              <a:t>to edit </a:t>
            </a:r>
            <a:br>
              <a:rPr lang="en-GB" dirty="0"/>
            </a:br>
            <a:r>
              <a:rPr lang="en-GB" dirty="0"/>
              <a:t>title </a:t>
            </a:r>
            <a:br>
              <a:rPr lang="en-GB" dirty="0"/>
            </a:br>
            <a:r>
              <a:rPr lang="en-GB" dirty="0"/>
              <a:t>style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407663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BF3D6C6-83C9-9856-CE84-F790F081D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7731" y="8931275"/>
            <a:ext cx="720000" cy="72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AC8628-EF8B-84E4-E262-83B1D41ECA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3290" y="8931275"/>
            <a:ext cx="720000" cy="72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C3B748-E079-B8B6-48CD-685C8D323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5511" y="8931275"/>
            <a:ext cx="720000" cy="72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E02E003-4296-4877-8E2E-159047DDD5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9951" y="893127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lue_socials">
    <p:bg>
      <p:bgPr>
        <a:gradFill>
          <a:gsLst>
            <a:gs pos="0">
              <a:srgbClr val="102D69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DC03B21B-85DC-6A41-8119-56A798366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7731" y="8931275"/>
            <a:ext cx="720000" cy="720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8E8FB41-9B1A-27CA-6B55-7827A4CA9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3290" y="8931275"/>
            <a:ext cx="720000" cy="720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22A4C0C-DA27-4328-0876-4ACBDD6B57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5511" y="8931275"/>
            <a:ext cx="720000" cy="72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942B8CA-137E-490B-6033-A2D09626BE7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9951" y="893127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4">
            <a:extLst>
              <a:ext uri="{FF2B5EF4-FFF2-40B4-BE49-F238E27FC236}">
                <a16:creationId xmlns:a16="http://schemas.microsoft.com/office/drawing/2014/main" id="{8DDDE62A-E3FC-AF39-71AA-018248CD3134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rgbClr val="28235A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</p:spTree>
    <p:extLst>
      <p:ext uri="{BB962C8B-B14F-4D97-AF65-F5344CB8AC3E}">
        <p14:creationId xmlns:p14="http://schemas.microsoft.com/office/powerpoint/2010/main" val="168352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CBBF-E0D4-352E-7F50-7319C4DD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799" y="2804400"/>
            <a:ext cx="7995600" cy="155837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9" name="object 154">
            <a:extLst>
              <a:ext uri="{FF2B5EF4-FFF2-40B4-BE49-F238E27FC236}">
                <a16:creationId xmlns:a16="http://schemas.microsoft.com/office/drawing/2014/main" id="{A3F989DA-68B0-E7C5-5631-8346C32FC365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rgbClr val="28235A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1" name="object 159">
            <a:extLst>
              <a:ext uri="{FF2B5EF4-FFF2-40B4-BE49-F238E27FC236}">
                <a16:creationId xmlns:a16="http://schemas.microsoft.com/office/drawing/2014/main" id="{F1561176-1B43-80B5-01F2-C9F354EEFA8A}"/>
              </a:ext>
            </a:extLst>
          </p:cNvPr>
          <p:cNvSpPr txBox="1"/>
          <p:nvPr userDrawn="1"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bject 160">
            <a:extLst>
              <a:ext uri="{FF2B5EF4-FFF2-40B4-BE49-F238E27FC236}">
                <a16:creationId xmlns:a16="http://schemas.microsoft.com/office/drawing/2014/main" id="{60640E29-7FF5-3AC4-1E09-3A20392DF12E}"/>
              </a:ext>
            </a:extLst>
          </p:cNvPr>
          <p:cNvSpPr txBox="1"/>
          <p:nvPr userDrawn="1"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 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A257DAA-8AA6-C693-1489-CBB12CB7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00" y="1245600"/>
            <a:ext cx="17669052" cy="4708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4DF253E-291E-60F3-AD80-5839F8A1871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883902" y="2804400"/>
            <a:ext cx="7995600" cy="155837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98816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60">
            <a:extLst>
              <a:ext uri="{FF2B5EF4-FFF2-40B4-BE49-F238E27FC236}">
                <a16:creationId xmlns:a16="http://schemas.microsoft.com/office/drawing/2014/main" id="{F1570693-B667-E70A-C007-15C064C84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0235" y="1422932"/>
            <a:ext cx="8431387" cy="8463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E8E8F5-4305-8E5E-4842-BE8C2F784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6799" y="1245600"/>
            <a:ext cx="9978251" cy="2077492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50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</a:t>
            </a:r>
            <a:br>
              <a:rPr lang="en-GB" dirty="0"/>
            </a:br>
            <a:r>
              <a:rPr lang="en-GB" dirty="0"/>
              <a:t>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CBBF-E0D4-352E-7F50-7319C4DD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799" y="4460065"/>
            <a:ext cx="8835251" cy="1798441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9" name="object 154">
            <a:extLst>
              <a:ext uri="{FF2B5EF4-FFF2-40B4-BE49-F238E27FC236}">
                <a16:creationId xmlns:a16="http://schemas.microsoft.com/office/drawing/2014/main" id="{A3F989DA-68B0-E7C5-5631-8346C32FC365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rgbClr val="28235A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1" name="object 159">
            <a:extLst>
              <a:ext uri="{FF2B5EF4-FFF2-40B4-BE49-F238E27FC236}">
                <a16:creationId xmlns:a16="http://schemas.microsoft.com/office/drawing/2014/main" id="{F1561176-1B43-80B5-01F2-C9F354EEFA8A}"/>
              </a:ext>
            </a:extLst>
          </p:cNvPr>
          <p:cNvSpPr txBox="1"/>
          <p:nvPr userDrawn="1"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bject 160">
            <a:extLst>
              <a:ext uri="{FF2B5EF4-FFF2-40B4-BE49-F238E27FC236}">
                <a16:creationId xmlns:a16="http://schemas.microsoft.com/office/drawing/2014/main" id="{59E82D08-EE1A-462C-2616-94BC4DE13A1A}"/>
              </a:ext>
            </a:extLst>
          </p:cNvPr>
          <p:cNvSpPr txBox="1"/>
          <p:nvPr userDrawn="1"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 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CBBF-E0D4-352E-7F50-7319C4DD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799" y="2804400"/>
            <a:ext cx="8378050" cy="155837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9" name="object 154">
            <a:extLst>
              <a:ext uri="{FF2B5EF4-FFF2-40B4-BE49-F238E27FC236}">
                <a16:creationId xmlns:a16="http://schemas.microsoft.com/office/drawing/2014/main" id="{A3F989DA-68B0-E7C5-5631-8346C32FC365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rgbClr val="28235A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1" name="object 159">
            <a:extLst>
              <a:ext uri="{FF2B5EF4-FFF2-40B4-BE49-F238E27FC236}">
                <a16:creationId xmlns:a16="http://schemas.microsoft.com/office/drawing/2014/main" id="{F1561176-1B43-80B5-01F2-C9F354EEFA8A}"/>
              </a:ext>
            </a:extLst>
          </p:cNvPr>
          <p:cNvSpPr txBox="1"/>
          <p:nvPr userDrawn="1"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bject 160">
            <a:extLst>
              <a:ext uri="{FF2B5EF4-FFF2-40B4-BE49-F238E27FC236}">
                <a16:creationId xmlns:a16="http://schemas.microsoft.com/office/drawing/2014/main" id="{60640E29-7FF5-3AC4-1E09-3A20392DF12E}"/>
              </a:ext>
            </a:extLst>
          </p:cNvPr>
          <p:cNvSpPr txBox="1"/>
          <p:nvPr userDrawn="1"/>
        </p:nvSpPr>
        <p:spPr>
          <a:xfrm>
            <a:off x="8070851" y="10332387"/>
            <a:ext cx="1905000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 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A257DAA-8AA6-C693-1489-CBB12CB7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01" y="1245600"/>
            <a:ext cx="8378050" cy="47089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07A5E3-B7E6-B7DC-F86F-39D27D2A68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06900" y="0"/>
            <a:ext cx="9997200" cy="11309350"/>
          </a:xfrm>
        </p:spPr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43661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CBBF-E0D4-352E-7F50-7319C4DD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799" y="2804400"/>
            <a:ext cx="8378050" cy="155837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9" name="object 154">
            <a:extLst>
              <a:ext uri="{FF2B5EF4-FFF2-40B4-BE49-F238E27FC236}">
                <a16:creationId xmlns:a16="http://schemas.microsoft.com/office/drawing/2014/main" id="{A3F989DA-68B0-E7C5-5631-8346C32FC365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rgbClr val="28235A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1" name="object 159">
            <a:extLst>
              <a:ext uri="{FF2B5EF4-FFF2-40B4-BE49-F238E27FC236}">
                <a16:creationId xmlns:a16="http://schemas.microsoft.com/office/drawing/2014/main" id="{F1561176-1B43-80B5-01F2-C9F354EEFA8A}"/>
              </a:ext>
            </a:extLst>
          </p:cNvPr>
          <p:cNvSpPr txBox="1"/>
          <p:nvPr userDrawn="1"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bject 160">
            <a:extLst>
              <a:ext uri="{FF2B5EF4-FFF2-40B4-BE49-F238E27FC236}">
                <a16:creationId xmlns:a16="http://schemas.microsoft.com/office/drawing/2014/main" id="{60640E29-7FF5-3AC4-1E09-3A20392DF12E}"/>
              </a:ext>
            </a:extLst>
          </p:cNvPr>
          <p:cNvSpPr txBox="1"/>
          <p:nvPr userDrawn="1"/>
        </p:nvSpPr>
        <p:spPr>
          <a:xfrm>
            <a:off x="8070851" y="10332387"/>
            <a:ext cx="1905000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 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A257DAA-8AA6-C693-1489-CBB12CB7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01" y="1245600"/>
            <a:ext cx="8378050" cy="47089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5BAD71BB-41EA-5FDE-A469-6B89C51A191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0106900" y="2804400"/>
            <a:ext cx="8780401" cy="5822075"/>
          </a:xfrm>
        </p:spPr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34148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icons +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E8F5-4305-8E5E-4842-BE8C2F78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799" y="1245600"/>
            <a:ext cx="17686801" cy="470898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CBBF-E0D4-352E-7F50-7319C4DD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800" y="5634000"/>
            <a:ext cx="5220000" cy="155837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9" name="object 154">
            <a:extLst>
              <a:ext uri="{FF2B5EF4-FFF2-40B4-BE49-F238E27FC236}">
                <a16:creationId xmlns:a16="http://schemas.microsoft.com/office/drawing/2014/main" id="{A3F989DA-68B0-E7C5-5631-8346C32FC365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rgbClr val="28235A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1" name="object 159">
            <a:extLst>
              <a:ext uri="{FF2B5EF4-FFF2-40B4-BE49-F238E27FC236}">
                <a16:creationId xmlns:a16="http://schemas.microsoft.com/office/drawing/2014/main" id="{F1561176-1B43-80B5-01F2-C9F354EEFA8A}"/>
              </a:ext>
            </a:extLst>
          </p:cNvPr>
          <p:cNvSpPr txBox="1"/>
          <p:nvPr userDrawn="1"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2360D6-B632-7A77-2034-6D82529D00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6800" y="3075986"/>
            <a:ext cx="1800000" cy="1800000"/>
          </a:xfrm>
        </p:spPr>
        <p:txBody>
          <a:bodyPr/>
          <a:lstStyle/>
          <a:p>
            <a:endParaRPr lang="en-RU" dirty="0"/>
          </a:p>
        </p:txBody>
      </p:sp>
      <p:pic>
        <p:nvPicPr>
          <p:cNvPr id="8" name="Рисунок 53">
            <a:extLst>
              <a:ext uri="{FF2B5EF4-FFF2-40B4-BE49-F238E27FC236}">
                <a16:creationId xmlns:a16="http://schemas.microsoft.com/office/drawing/2014/main" id="{218BA48D-2BFB-3C8F-CC25-43E587C4C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591676" y="1256812"/>
            <a:ext cx="6592732" cy="6612893"/>
          </a:xfrm>
          <a:prstGeom prst="rect">
            <a:avLst/>
          </a:prstGeom>
        </p:spPr>
      </p:pic>
      <p:pic>
        <p:nvPicPr>
          <p:cNvPr id="13" name="Рисунок 54">
            <a:extLst>
              <a:ext uri="{FF2B5EF4-FFF2-40B4-BE49-F238E27FC236}">
                <a16:creationId xmlns:a16="http://schemas.microsoft.com/office/drawing/2014/main" id="{DBCA69D0-E2AB-DD98-9AED-AFAC2BF75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771" y="9695551"/>
            <a:ext cx="6592732" cy="6612893"/>
          </a:xfrm>
          <a:prstGeom prst="rect">
            <a:avLst/>
          </a:prstGeom>
        </p:spPr>
      </p:pic>
      <p:sp>
        <p:nvSpPr>
          <p:cNvPr id="16" name="object 160">
            <a:extLst>
              <a:ext uri="{FF2B5EF4-FFF2-40B4-BE49-F238E27FC236}">
                <a16:creationId xmlns:a16="http://schemas.microsoft.com/office/drawing/2014/main" id="{BFA0C3E9-D40E-F6D0-75D4-41FA67DE3D81}"/>
              </a:ext>
            </a:extLst>
          </p:cNvPr>
          <p:cNvSpPr txBox="1"/>
          <p:nvPr userDrawn="1"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 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07CDA21-8AB1-10A7-83E4-8168AF68B2B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236700" y="5633999"/>
            <a:ext cx="5220000" cy="155837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E18B00-9A50-8B40-4E83-4995E8BEB44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3222450" y="5634000"/>
            <a:ext cx="5220000" cy="1558375"/>
          </a:xfr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FB94DFB9-AE5F-6C78-2A3E-75B0F5A017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2650" y="3075986"/>
            <a:ext cx="1800000" cy="1800000"/>
          </a:xfrm>
        </p:spPr>
        <p:txBody>
          <a:bodyPr/>
          <a:lstStyle/>
          <a:p>
            <a:endParaRPr lang="en-RU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3873A180-0FEB-DD1E-7643-F0B52E6C6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176250" y="3075986"/>
            <a:ext cx="1800000" cy="1800000"/>
          </a:xfrm>
        </p:spPr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10708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lue_plain">
    <p:bg>
      <p:bgPr>
        <a:gradFill>
          <a:gsLst>
            <a:gs pos="0">
              <a:srgbClr val="102D69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94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lue_logo">
    <p:bg>
      <p:bgPr>
        <a:gradFill>
          <a:gsLst>
            <a:gs pos="0">
              <a:srgbClr val="102D69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4">
            <a:extLst>
              <a:ext uri="{FF2B5EF4-FFF2-40B4-BE49-F238E27FC236}">
                <a16:creationId xmlns:a16="http://schemas.microsoft.com/office/drawing/2014/main" id="{77D4248B-E465-2D03-1079-2904FA337C11}"/>
              </a:ext>
            </a:extLst>
          </p:cNvPr>
          <p:cNvSpPr/>
          <p:nvPr userDrawn="1"/>
        </p:nvSpPr>
        <p:spPr>
          <a:xfrm>
            <a:off x="1236009" y="10088759"/>
            <a:ext cx="810895" cy="604520"/>
          </a:xfrm>
          <a:custGeom>
            <a:avLst/>
            <a:gdLst/>
            <a:ahLst/>
            <a:cxnLst/>
            <a:rect l="l" t="t" r="r" b="b"/>
            <a:pathLst>
              <a:path w="810894" h="604520">
                <a:moveTo>
                  <a:pt x="27927" y="221564"/>
                </a:moveTo>
                <a:lnTo>
                  <a:pt x="10528" y="226453"/>
                </a:lnTo>
                <a:lnTo>
                  <a:pt x="0" y="229743"/>
                </a:lnTo>
                <a:lnTo>
                  <a:pt x="0" y="396887"/>
                </a:lnTo>
                <a:lnTo>
                  <a:pt x="27927" y="396887"/>
                </a:lnTo>
                <a:lnTo>
                  <a:pt x="27927" y="221564"/>
                </a:lnTo>
                <a:close/>
              </a:path>
              <a:path w="810894" h="604520">
                <a:moveTo>
                  <a:pt x="143433" y="198158"/>
                </a:moveTo>
                <a:lnTo>
                  <a:pt x="115100" y="202780"/>
                </a:lnTo>
                <a:lnTo>
                  <a:pt x="106349" y="204355"/>
                </a:lnTo>
                <a:lnTo>
                  <a:pt x="106349" y="396875"/>
                </a:lnTo>
                <a:lnTo>
                  <a:pt x="143433" y="396875"/>
                </a:lnTo>
                <a:lnTo>
                  <a:pt x="143433" y="198158"/>
                </a:lnTo>
                <a:close/>
              </a:path>
              <a:path w="810894" h="604520">
                <a:moveTo>
                  <a:pt x="281381" y="183489"/>
                </a:moveTo>
                <a:lnTo>
                  <a:pt x="255219" y="185369"/>
                </a:lnTo>
                <a:lnTo>
                  <a:pt x="230314" y="187579"/>
                </a:lnTo>
                <a:lnTo>
                  <a:pt x="230314" y="396887"/>
                </a:lnTo>
                <a:lnTo>
                  <a:pt x="281381" y="396887"/>
                </a:lnTo>
                <a:lnTo>
                  <a:pt x="281381" y="183489"/>
                </a:lnTo>
                <a:close/>
              </a:path>
              <a:path w="810894" h="604520">
                <a:moveTo>
                  <a:pt x="442874" y="178981"/>
                </a:moveTo>
                <a:lnTo>
                  <a:pt x="385953" y="179209"/>
                </a:lnTo>
                <a:lnTo>
                  <a:pt x="377990" y="179400"/>
                </a:lnTo>
                <a:lnTo>
                  <a:pt x="377990" y="396887"/>
                </a:lnTo>
                <a:lnTo>
                  <a:pt x="442874" y="396887"/>
                </a:lnTo>
                <a:lnTo>
                  <a:pt x="442874" y="178981"/>
                </a:lnTo>
                <a:close/>
              </a:path>
              <a:path w="810894" h="604520">
                <a:moveTo>
                  <a:pt x="502805" y="437781"/>
                </a:moveTo>
                <a:lnTo>
                  <a:pt x="460222" y="437781"/>
                </a:lnTo>
                <a:lnTo>
                  <a:pt x="408940" y="469798"/>
                </a:lnTo>
                <a:lnTo>
                  <a:pt x="358711" y="498132"/>
                </a:lnTo>
                <a:lnTo>
                  <a:pt x="310108" y="522592"/>
                </a:lnTo>
                <a:lnTo>
                  <a:pt x="263715" y="543013"/>
                </a:lnTo>
                <a:lnTo>
                  <a:pt x="220065" y="559219"/>
                </a:lnTo>
                <a:lnTo>
                  <a:pt x="179768" y="571004"/>
                </a:lnTo>
                <a:lnTo>
                  <a:pt x="111417" y="580656"/>
                </a:lnTo>
                <a:lnTo>
                  <a:pt x="90233" y="579170"/>
                </a:lnTo>
                <a:lnTo>
                  <a:pt x="72326" y="574649"/>
                </a:lnTo>
                <a:lnTo>
                  <a:pt x="57950" y="567029"/>
                </a:lnTo>
                <a:lnTo>
                  <a:pt x="47396" y="556260"/>
                </a:lnTo>
                <a:lnTo>
                  <a:pt x="39306" y="534098"/>
                </a:lnTo>
                <a:lnTo>
                  <a:pt x="41262" y="506425"/>
                </a:lnTo>
                <a:lnTo>
                  <a:pt x="52628" y="474065"/>
                </a:lnTo>
                <a:lnTo>
                  <a:pt x="72771" y="437781"/>
                </a:lnTo>
                <a:lnTo>
                  <a:pt x="44843" y="437781"/>
                </a:lnTo>
                <a:lnTo>
                  <a:pt x="25412" y="477507"/>
                </a:lnTo>
                <a:lnTo>
                  <a:pt x="16027" y="512927"/>
                </a:lnTo>
                <a:lnTo>
                  <a:pt x="16827" y="543737"/>
                </a:lnTo>
                <a:lnTo>
                  <a:pt x="42138" y="584784"/>
                </a:lnTo>
                <a:lnTo>
                  <a:pt x="83959" y="602170"/>
                </a:lnTo>
                <a:lnTo>
                  <a:pt x="111417" y="604354"/>
                </a:lnTo>
                <a:lnTo>
                  <a:pt x="144348" y="602030"/>
                </a:lnTo>
                <a:lnTo>
                  <a:pt x="220954" y="584022"/>
                </a:lnTo>
                <a:lnTo>
                  <a:pt x="263690" y="568744"/>
                </a:lnTo>
                <a:lnTo>
                  <a:pt x="308749" y="549554"/>
                </a:lnTo>
                <a:lnTo>
                  <a:pt x="355676" y="526669"/>
                </a:lnTo>
                <a:lnTo>
                  <a:pt x="403974" y="500265"/>
                </a:lnTo>
                <a:lnTo>
                  <a:pt x="453174" y="470573"/>
                </a:lnTo>
                <a:lnTo>
                  <a:pt x="502805" y="437781"/>
                </a:lnTo>
                <a:close/>
              </a:path>
              <a:path w="810894" h="604520">
                <a:moveTo>
                  <a:pt x="590397" y="186067"/>
                </a:moveTo>
                <a:lnTo>
                  <a:pt x="571233" y="186067"/>
                </a:lnTo>
                <a:lnTo>
                  <a:pt x="571233" y="183527"/>
                </a:lnTo>
                <a:lnTo>
                  <a:pt x="545731" y="183527"/>
                </a:lnTo>
                <a:lnTo>
                  <a:pt x="545731" y="182257"/>
                </a:lnTo>
                <a:lnTo>
                  <a:pt x="539343" y="182257"/>
                </a:lnTo>
                <a:lnTo>
                  <a:pt x="539343" y="183527"/>
                </a:lnTo>
                <a:lnTo>
                  <a:pt x="539343" y="186067"/>
                </a:lnTo>
                <a:lnTo>
                  <a:pt x="539343" y="396887"/>
                </a:lnTo>
                <a:lnTo>
                  <a:pt x="590397" y="396887"/>
                </a:lnTo>
                <a:lnTo>
                  <a:pt x="590397" y="186067"/>
                </a:lnTo>
                <a:close/>
              </a:path>
              <a:path w="810894" h="604520">
                <a:moveTo>
                  <a:pt x="604913" y="105918"/>
                </a:moveTo>
                <a:lnTo>
                  <a:pt x="600316" y="103149"/>
                </a:lnTo>
                <a:lnTo>
                  <a:pt x="583133" y="92824"/>
                </a:lnTo>
                <a:lnTo>
                  <a:pt x="557199" y="84937"/>
                </a:lnTo>
                <a:lnTo>
                  <a:pt x="538899" y="82791"/>
                </a:lnTo>
                <a:lnTo>
                  <a:pt x="530136" y="81749"/>
                </a:lnTo>
                <a:lnTo>
                  <a:pt x="504926" y="82791"/>
                </a:lnTo>
                <a:lnTo>
                  <a:pt x="504786" y="82651"/>
                </a:lnTo>
                <a:lnTo>
                  <a:pt x="504786" y="82499"/>
                </a:lnTo>
                <a:lnTo>
                  <a:pt x="489089" y="58407"/>
                </a:lnTo>
                <a:lnTo>
                  <a:pt x="467347" y="39916"/>
                </a:lnTo>
                <a:lnTo>
                  <a:pt x="441045" y="27139"/>
                </a:lnTo>
                <a:lnTo>
                  <a:pt x="411695" y="20167"/>
                </a:lnTo>
                <a:lnTo>
                  <a:pt x="411695" y="33147"/>
                </a:lnTo>
                <a:lnTo>
                  <a:pt x="431596" y="41224"/>
                </a:lnTo>
                <a:lnTo>
                  <a:pt x="448792" y="52705"/>
                </a:lnTo>
                <a:lnTo>
                  <a:pt x="463029" y="67538"/>
                </a:lnTo>
                <a:lnTo>
                  <a:pt x="474040" y="85610"/>
                </a:lnTo>
                <a:lnTo>
                  <a:pt x="474179" y="86029"/>
                </a:lnTo>
                <a:lnTo>
                  <a:pt x="474319" y="86182"/>
                </a:lnTo>
                <a:lnTo>
                  <a:pt x="475170" y="87998"/>
                </a:lnTo>
                <a:lnTo>
                  <a:pt x="475170" y="88150"/>
                </a:lnTo>
                <a:lnTo>
                  <a:pt x="476008" y="89827"/>
                </a:lnTo>
                <a:lnTo>
                  <a:pt x="476008" y="90131"/>
                </a:lnTo>
                <a:lnTo>
                  <a:pt x="476161" y="90258"/>
                </a:lnTo>
                <a:lnTo>
                  <a:pt x="476719" y="91808"/>
                </a:lnTo>
                <a:lnTo>
                  <a:pt x="476859" y="92100"/>
                </a:lnTo>
                <a:lnTo>
                  <a:pt x="477710" y="94208"/>
                </a:lnTo>
                <a:lnTo>
                  <a:pt x="477710" y="94361"/>
                </a:lnTo>
                <a:lnTo>
                  <a:pt x="478409" y="96189"/>
                </a:lnTo>
                <a:lnTo>
                  <a:pt x="478409" y="96329"/>
                </a:lnTo>
                <a:lnTo>
                  <a:pt x="478980" y="98158"/>
                </a:lnTo>
                <a:lnTo>
                  <a:pt x="479107" y="98437"/>
                </a:lnTo>
                <a:lnTo>
                  <a:pt x="479259" y="98856"/>
                </a:lnTo>
                <a:lnTo>
                  <a:pt x="479679" y="100418"/>
                </a:lnTo>
                <a:lnTo>
                  <a:pt x="479818" y="100571"/>
                </a:lnTo>
                <a:lnTo>
                  <a:pt x="480377" y="102539"/>
                </a:lnTo>
                <a:lnTo>
                  <a:pt x="480377" y="102666"/>
                </a:lnTo>
                <a:lnTo>
                  <a:pt x="480529" y="103098"/>
                </a:lnTo>
                <a:lnTo>
                  <a:pt x="480631" y="103949"/>
                </a:lnTo>
                <a:lnTo>
                  <a:pt x="480809" y="104648"/>
                </a:lnTo>
                <a:lnTo>
                  <a:pt x="480949" y="104927"/>
                </a:lnTo>
                <a:lnTo>
                  <a:pt x="480949" y="105067"/>
                </a:lnTo>
                <a:lnTo>
                  <a:pt x="481368" y="106895"/>
                </a:lnTo>
                <a:lnTo>
                  <a:pt x="481507" y="107188"/>
                </a:lnTo>
                <a:lnTo>
                  <a:pt x="481507" y="107327"/>
                </a:lnTo>
                <a:lnTo>
                  <a:pt x="481939" y="109308"/>
                </a:lnTo>
                <a:lnTo>
                  <a:pt x="482358" y="109308"/>
                </a:lnTo>
                <a:lnTo>
                  <a:pt x="482511" y="109156"/>
                </a:lnTo>
                <a:lnTo>
                  <a:pt x="482777" y="109156"/>
                </a:lnTo>
                <a:lnTo>
                  <a:pt x="495528" y="106451"/>
                </a:lnTo>
                <a:lnTo>
                  <a:pt x="504494" y="105003"/>
                </a:lnTo>
                <a:lnTo>
                  <a:pt x="515785" y="103949"/>
                </a:lnTo>
                <a:lnTo>
                  <a:pt x="538340" y="103149"/>
                </a:lnTo>
                <a:lnTo>
                  <a:pt x="560933" y="104368"/>
                </a:lnTo>
                <a:lnTo>
                  <a:pt x="583234" y="108864"/>
                </a:lnTo>
                <a:lnTo>
                  <a:pt x="604913" y="117906"/>
                </a:lnTo>
                <a:lnTo>
                  <a:pt x="604913" y="105918"/>
                </a:lnTo>
                <a:close/>
              </a:path>
              <a:path w="810894" h="604520">
                <a:moveTo>
                  <a:pt x="714222" y="203847"/>
                </a:moveTo>
                <a:lnTo>
                  <a:pt x="703033" y="203847"/>
                </a:lnTo>
                <a:lnTo>
                  <a:pt x="703033" y="198767"/>
                </a:lnTo>
                <a:lnTo>
                  <a:pt x="684326" y="198767"/>
                </a:lnTo>
                <a:lnTo>
                  <a:pt x="684326" y="197497"/>
                </a:lnTo>
                <a:lnTo>
                  <a:pt x="677138" y="197497"/>
                </a:lnTo>
                <a:lnTo>
                  <a:pt x="677138" y="198767"/>
                </a:lnTo>
                <a:lnTo>
                  <a:pt x="677138" y="203847"/>
                </a:lnTo>
                <a:lnTo>
                  <a:pt x="677138" y="396887"/>
                </a:lnTo>
                <a:lnTo>
                  <a:pt x="714222" y="396887"/>
                </a:lnTo>
                <a:lnTo>
                  <a:pt x="714222" y="203847"/>
                </a:lnTo>
                <a:close/>
              </a:path>
              <a:path w="810894" h="604520">
                <a:moveTo>
                  <a:pt x="810666" y="62077"/>
                </a:moveTo>
                <a:lnTo>
                  <a:pt x="788924" y="23685"/>
                </a:lnTo>
                <a:lnTo>
                  <a:pt x="743191" y="2184"/>
                </a:lnTo>
                <a:lnTo>
                  <a:pt x="715645" y="0"/>
                </a:lnTo>
                <a:lnTo>
                  <a:pt x="685190" y="2006"/>
                </a:lnTo>
                <a:lnTo>
                  <a:pt x="651433" y="7950"/>
                </a:lnTo>
                <a:lnTo>
                  <a:pt x="614768" y="17665"/>
                </a:lnTo>
                <a:lnTo>
                  <a:pt x="575589" y="31026"/>
                </a:lnTo>
                <a:lnTo>
                  <a:pt x="571500" y="32854"/>
                </a:lnTo>
                <a:lnTo>
                  <a:pt x="590537" y="50901"/>
                </a:lnTo>
                <a:lnTo>
                  <a:pt x="591032" y="50774"/>
                </a:lnTo>
                <a:lnTo>
                  <a:pt x="589686" y="51333"/>
                </a:lnTo>
                <a:lnTo>
                  <a:pt x="591820" y="50622"/>
                </a:lnTo>
                <a:lnTo>
                  <a:pt x="625538" y="39344"/>
                </a:lnTo>
                <a:lnTo>
                  <a:pt x="658647" y="30695"/>
                </a:lnTo>
                <a:lnTo>
                  <a:pt x="688759" y="25450"/>
                </a:lnTo>
                <a:lnTo>
                  <a:pt x="715645" y="23685"/>
                </a:lnTo>
                <a:lnTo>
                  <a:pt x="736841" y="25171"/>
                </a:lnTo>
                <a:lnTo>
                  <a:pt x="754761" y="29705"/>
                </a:lnTo>
                <a:lnTo>
                  <a:pt x="769175" y="37312"/>
                </a:lnTo>
                <a:lnTo>
                  <a:pt x="779805" y="48094"/>
                </a:lnTo>
                <a:lnTo>
                  <a:pt x="787933" y="70751"/>
                </a:lnTo>
                <a:lnTo>
                  <a:pt x="785660" y="99060"/>
                </a:lnTo>
                <a:lnTo>
                  <a:pt x="773658" y="132207"/>
                </a:lnTo>
                <a:lnTo>
                  <a:pt x="752602" y="169379"/>
                </a:lnTo>
                <a:lnTo>
                  <a:pt x="776846" y="175310"/>
                </a:lnTo>
                <a:lnTo>
                  <a:pt x="799338" y="132765"/>
                </a:lnTo>
                <a:lnTo>
                  <a:pt x="810641" y="94894"/>
                </a:lnTo>
                <a:lnTo>
                  <a:pt x="810666" y="620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</p:spTree>
    <p:extLst>
      <p:ext uri="{BB962C8B-B14F-4D97-AF65-F5344CB8AC3E}">
        <p14:creationId xmlns:p14="http://schemas.microsoft.com/office/powerpoint/2010/main" val="50992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3269F-3E49-17B2-02A0-F9E08D87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00" y="1245600"/>
            <a:ext cx="17674450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6538F-6998-94FD-4F8B-7A1F42BC5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800" y="2804400"/>
            <a:ext cx="17674450" cy="1558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2895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68" r:id="rId3"/>
    <p:sldLayoutId id="2147483692" r:id="rId4"/>
    <p:sldLayoutId id="2147483694" r:id="rId5"/>
    <p:sldLayoutId id="2147483699" r:id="rId6"/>
    <p:sldLayoutId id="2147483679" r:id="rId7"/>
    <p:sldLayoutId id="2147483696" r:id="rId8"/>
    <p:sldLayoutId id="2147483697" r:id="rId9"/>
    <p:sldLayoutId id="2147483700" r:id="rId10"/>
    <p:sldLayoutId id="2147483678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3269F-3E49-17B2-02A0-F9E08D87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00" y="1245600"/>
            <a:ext cx="17674450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6538F-6998-94FD-4F8B-7A1F42BC5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800" y="2804400"/>
            <a:ext cx="17674450" cy="1558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6421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emf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object 3">
            <a:extLst>
              <a:ext uri="{FF2B5EF4-FFF2-40B4-BE49-F238E27FC236}">
                <a16:creationId xmlns:a16="http://schemas.microsoft.com/office/drawing/2014/main" id="{BC3731B7-D5BC-7547-8A58-0CCDA01A6A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9796" y="-23172"/>
            <a:ext cx="20292646" cy="11469047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EC9372-0B4C-2046-9B80-AD288F5E5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5" t="27303" r="16377" b="12268"/>
          <a:stretch/>
        </p:blipFill>
        <p:spPr>
          <a:xfrm>
            <a:off x="4820488" y="-1"/>
            <a:ext cx="15442362" cy="11445875"/>
          </a:xfrm>
          <a:prstGeom prst="rect">
            <a:avLst/>
          </a:prstGeom>
        </p:spPr>
      </p:pic>
      <p:sp>
        <p:nvSpPr>
          <p:cNvPr id="92" name="object 92"/>
          <p:cNvSpPr txBox="1"/>
          <p:nvPr/>
        </p:nvSpPr>
        <p:spPr>
          <a:xfrm>
            <a:off x="17236816" y="9736619"/>
            <a:ext cx="1664085" cy="4142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0"/>
              </a:spcBef>
            </a:pPr>
            <a:r>
              <a:rPr sz="2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DUBNA</a:t>
            </a:r>
            <a:endParaRPr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8059057" y="2349755"/>
            <a:ext cx="84328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4"/>
              </a:spcBef>
            </a:pPr>
            <a:r>
              <a:rPr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'2</a:t>
            </a:r>
            <a:r>
              <a:rPr lang="en-US" sz="3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7698418" y="2786500"/>
            <a:ext cx="523240" cy="301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218982" y="7433584"/>
            <a:ext cx="8465757" cy="334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7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7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сближает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7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народы</a:t>
            </a:r>
            <a:endParaRPr sz="7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705041" y="6797675"/>
            <a:ext cx="3665220" cy="8893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 brings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nations together</a:t>
            </a:r>
            <a:endParaRPr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C3836AF9-4E62-544E-945B-EF851BA1C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155" y="1246320"/>
            <a:ext cx="3717496" cy="1126833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A95AB36C-C8F5-F246-996C-ED6C67439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566" y="226172"/>
            <a:ext cx="14063534" cy="87334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F4D4B89D-C3ED-8E4E-8219-4AB9C83F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0235" y="1422932"/>
            <a:ext cx="8431387" cy="8463486"/>
          </a:xfrm>
          <a:prstGeom prst="rect">
            <a:avLst/>
          </a:prstGeom>
        </p:spPr>
      </p:pic>
      <p:sp>
        <p:nvSpPr>
          <p:cNvPr id="152" name="object 152"/>
          <p:cNvSpPr txBox="1">
            <a:spLocks noGrp="1"/>
          </p:cNvSpPr>
          <p:nvPr>
            <p:ph type="title"/>
          </p:nvPr>
        </p:nvSpPr>
        <p:spPr>
          <a:xfrm>
            <a:off x="1236009" y="1235075"/>
            <a:ext cx="8548623" cy="19963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000"/>
              </a:lnSpc>
            </a:pPr>
            <a:r>
              <a:rPr sz="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</a:p>
        </p:txBody>
      </p:sp>
      <p:sp>
        <p:nvSpPr>
          <p:cNvPr id="158" name="object 158"/>
          <p:cNvSpPr txBox="1">
            <a:spLocks noGrp="1"/>
          </p:cNvSpPr>
          <p:nvPr>
            <p:ph type="sldNum" sz="quarter" idx="4294967295"/>
          </p:nvPr>
        </p:nvSpPr>
        <p:spPr>
          <a:xfrm>
            <a:off x="19888200" y="10293350"/>
            <a:ext cx="215900" cy="22701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z="1400" spc="1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fld>
            <a:endParaRPr sz="1400" spc="1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218983" y="3859839"/>
            <a:ext cx="10982174" cy="17023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770380">
              <a:lnSpc>
                <a:spcPts val="3400"/>
              </a:lnSpc>
            </a:pPr>
            <a:r>
              <a:rPr sz="2100" spc="75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Международная</a:t>
            </a:r>
            <a:r>
              <a:rPr sz="2100" spc="6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45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межправительственная</a:t>
            </a:r>
            <a:endParaRPr lang="en-US" sz="2100" spc="45" dirty="0">
              <a:solidFill>
                <a:srgbClr val="1D1D1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1770380">
              <a:lnSpc>
                <a:spcPts val="3400"/>
              </a:lnSpc>
            </a:pPr>
            <a:r>
              <a:rPr sz="2100" spc="85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</a:t>
            </a:r>
            <a:r>
              <a:rPr sz="2100" spc="60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исследовательская</a:t>
            </a:r>
            <a:r>
              <a:rPr sz="2100" spc="50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80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</a:t>
            </a:r>
            <a:endParaRPr lang="en-US" sz="2100" spc="585" dirty="0">
              <a:solidFill>
                <a:srgbClr val="1D1D1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1770380">
              <a:lnSpc>
                <a:spcPts val="3400"/>
              </a:lnSpc>
            </a:pPr>
            <a:r>
              <a:rPr sz="2100" spc="70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sz="2100" spc="10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6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наукограде</a:t>
            </a:r>
            <a:r>
              <a:rPr sz="2100" spc="1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8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Дубна</a:t>
            </a:r>
            <a:r>
              <a:rPr sz="2100" spc="1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105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Московской</a:t>
            </a:r>
            <a:r>
              <a:rPr sz="2100" spc="1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-10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области</a:t>
            </a:r>
            <a:r>
              <a:rPr sz="2100" spc="-10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1770380">
              <a:lnSpc>
                <a:spcPts val="3400"/>
              </a:lnSpc>
            </a:pPr>
            <a:r>
              <a:rPr sz="2100" spc="50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Учредителями</a:t>
            </a:r>
            <a:r>
              <a:rPr sz="2100" spc="4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65" dirty="0" err="1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являются</a:t>
            </a:r>
            <a:r>
              <a:rPr sz="2100" spc="4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100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sz="2100" spc="4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7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государств-членов</a:t>
            </a:r>
            <a:r>
              <a:rPr sz="2100" spc="4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100" spc="85" dirty="0">
                <a:solidFill>
                  <a:srgbClr val="1D1D1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ОИЯИ.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2785253" y="4192344"/>
            <a:ext cx="3552300" cy="263084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000" b="1" spc="-300" dirty="0">
                <a:solidFill>
                  <a:srgbClr val="1D70B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endParaRPr sz="17000" b="1" spc="-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13938251" y="3757487"/>
            <a:ext cx="5573884" cy="6604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4200" dirty="0">
                <a:solidFill>
                  <a:srgbClr val="2823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sz="4200" dirty="0" err="1">
                <a:solidFill>
                  <a:srgbClr val="2823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осударств</a:t>
            </a:r>
            <a:r>
              <a:rPr lang="ru-RU" sz="4200" dirty="0">
                <a:solidFill>
                  <a:srgbClr val="2823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-членов</a:t>
            </a:r>
            <a:endParaRPr sz="4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bject 160">
            <a:extLst>
              <a:ext uri="{FF2B5EF4-FFF2-40B4-BE49-F238E27FC236}">
                <a16:creationId xmlns:a16="http://schemas.microsoft.com/office/drawing/2014/main" id="{98A6BED2-4953-2D4F-BA74-AF36FCB2C8D4}"/>
              </a:ext>
            </a:extLst>
          </p:cNvPr>
          <p:cNvSpPr txBox="1"/>
          <p:nvPr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 err="1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</a:t>
            </a: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CC49CB-DCD4-425A-AD2F-A3BAC3256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3" y="10119759"/>
            <a:ext cx="810895" cy="5977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F4D4B89D-C3ED-8E4E-8219-4AB9C83F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450" y="473075"/>
            <a:ext cx="3643728" cy="3657600"/>
          </a:xfrm>
          <a:prstGeom prst="rect">
            <a:avLst/>
          </a:prstGeom>
        </p:spPr>
      </p:pic>
      <p:sp>
        <p:nvSpPr>
          <p:cNvPr id="158" name="object 158"/>
          <p:cNvSpPr txBox="1">
            <a:spLocks noGrp="1"/>
          </p:cNvSpPr>
          <p:nvPr>
            <p:ph type="sldNum" sz="quarter" idx="4294967295"/>
          </p:nvPr>
        </p:nvSpPr>
        <p:spPr>
          <a:xfrm>
            <a:off x="19888200" y="10293350"/>
            <a:ext cx="215900" cy="22701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z="1400" spc="1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fld>
            <a:endParaRPr sz="1400" spc="1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bject 160">
            <a:extLst>
              <a:ext uri="{FF2B5EF4-FFF2-40B4-BE49-F238E27FC236}">
                <a16:creationId xmlns:a16="http://schemas.microsoft.com/office/drawing/2014/main" id="{98A6BED2-4953-2D4F-BA74-AF36FCB2C8D4}"/>
              </a:ext>
            </a:extLst>
          </p:cNvPr>
          <p:cNvSpPr txBox="1"/>
          <p:nvPr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 err="1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</a:t>
            </a: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ADFB5-B7CD-41F2-BCE3-B21CA07CD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815" y="-7938"/>
            <a:ext cx="8510489" cy="3260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611A65-26D1-4B53-80A3-CF0256606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9037" y="5110201"/>
            <a:ext cx="3471825" cy="46656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B61147-12F4-4800-90EC-59C8AC20B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89515" y="4871298"/>
            <a:ext cx="5143500" cy="51435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B25079-C4D5-49CD-8C87-5B9DEBB34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72800" y="412749"/>
            <a:ext cx="4075368" cy="40989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236E76-9AB3-4201-A1C3-C01EDFBD6D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46" y="3444875"/>
            <a:ext cx="4248368" cy="54962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5BD19B-BF90-41B7-BD71-9BDF755BFB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3" y="10119759"/>
            <a:ext cx="810895" cy="5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4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216162" y="5635102"/>
            <a:ext cx="4716780" cy="23196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9085">
              <a:lnSpc>
                <a:spcPct val="158600"/>
              </a:lnSpc>
              <a:spcBef>
                <a:spcPts val="95"/>
              </a:spcBef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</a:t>
            </a:r>
            <a:r>
              <a:rPr sz="1200" spc="1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</a:t>
            </a:r>
            <a:r>
              <a:rPr sz="1200" spc="1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ядерных</a:t>
            </a:r>
            <a:r>
              <a:rPr sz="1200" spc="1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исследований</a:t>
            </a:r>
            <a:r>
              <a:rPr sz="1200" spc="-1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4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sz="1200" spc="1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международная</a:t>
            </a:r>
            <a:r>
              <a:rPr sz="1200" spc="29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межправительственная</a:t>
            </a:r>
            <a:r>
              <a:rPr lang="ru-RU" sz="1200" spc="-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научно-исследовательская </a:t>
            </a:r>
            <a:r>
              <a:rPr sz="1200" spc="1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организация</a:t>
            </a:r>
            <a:r>
              <a:rPr sz="1200" spc="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sz="1200" spc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созданная</a:t>
            </a:r>
            <a:r>
              <a:rPr sz="1200" spc="9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sz="1200" spc="9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6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основе</a:t>
            </a:r>
            <a:r>
              <a:rPr sz="1200" spc="9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Соглашения</a:t>
            </a:r>
            <a:r>
              <a:rPr sz="1200" spc="-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200" spc="-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подписанного</a:t>
            </a:r>
            <a:r>
              <a:rPr sz="1200" spc="23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одиннадцатью</a:t>
            </a:r>
            <a:r>
              <a:rPr sz="1200" spc="23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странами-</a:t>
            </a:r>
            <a:r>
              <a:rPr sz="1200" spc="-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учредителями </a:t>
            </a:r>
            <a:r>
              <a:rPr sz="1200" spc="1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sz="1200" spc="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марта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8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1956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1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</a:t>
            </a:r>
            <a:r>
              <a:rPr sz="1200" spc="-4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зарегистрированная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2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ООН</a:t>
            </a:r>
            <a:r>
              <a:rPr lang="ru-RU" sz="1200" spc="12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8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sz="1200" spc="4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февраля</a:t>
            </a:r>
            <a:r>
              <a:rPr sz="1200" spc="4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1957</a:t>
            </a:r>
            <a:r>
              <a:rPr sz="1200" spc="4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1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</a:t>
            </a:r>
            <a:r>
              <a:rPr sz="1200" spc="-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11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ОИЯИ</a:t>
            </a:r>
            <a:r>
              <a:rPr sz="1200" spc="4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45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территориально</a:t>
            </a:r>
            <a:r>
              <a:rPr sz="1200" spc="4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-1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расположен</a:t>
            </a:r>
            <a:r>
              <a:rPr lang="ru-RU" sz="1200" spc="-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sz="1200" spc="8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городе</a:t>
            </a:r>
            <a:r>
              <a:rPr sz="1200" spc="9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Дубна</a:t>
            </a:r>
            <a:r>
              <a:rPr sz="1200" spc="9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5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Московской</a:t>
            </a:r>
            <a:r>
              <a:rPr sz="1200" spc="8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области,</a:t>
            </a:r>
            <a:r>
              <a:rPr sz="1200" spc="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sz="1200" spc="9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4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Российской </a:t>
            </a:r>
            <a:r>
              <a:rPr sz="1200" spc="-1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Федерации.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0386" y="5748188"/>
            <a:ext cx="4631152" cy="39473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8600"/>
              </a:lnSpc>
              <a:spcBef>
                <a:spcPts val="120"/>
              </a:spcBef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составе ОИЯИ семь лабораторий:</a:t>
            </a:r>
          </a:p>
          <a:p>
            <a:pPr marL="12700" marR="1153795" indent="-236854">
              <a:lnSpc>
                <a:spcPct val="158600"/>
              </a:lnSpc>
              <a:spcBef>
                <a:spcPts val="905"/>
              </a:spcBef>
              <a:buChar char="—"/>
              <a:tabLst>
                <a:tab pos="250825" algn="l"/>
              </a:tabLst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теоретической физики 	им.Н.Н.Боголюбова</a:t>
            </a:r>
          </a:p>
          <a:p>
            <a:pPr marL="12700" indent="-236854">
              <a:lnSpc>
                <a:spcPct val="158600"/>
              </a:lnSpc>
              <a:spcBef>
                <a:spcPts val="994"/>
              </a:spcBef>
              <a:buChar char="—"/>
              <a:tabLst>
                <a:tab pos="249554" algn="l"/>
              </a:tabLst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ядерных проблем им. В.П.Джелепова</a:t>
            </a:r>
          </a:p>
          <a:p>
            <a:pPr marL="12700" indent="-236854">
              <a:lnSpc>
                <a:spcPct val="158600"/>
              </a:lnSpc>
              <a:spcBef>
                <a:spcPts val="994"/>
              </a:spcBef>
              <a:buChar char="—"/>
              <a:tabLst>
                <a:tab pos="249554" algn="l"/>
              </a:tabLst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ядерных реакций им. Г.Н.Флерова</a:t>
            </a:r>
          </a:p>
          <a:p>
            <a:pPr marL="12700" marR="983615" indent="-236854">
              <a:lnSpc>
                <a:spcPct val="158600"/>
              </a:lnSpc>
              <a:spcBef>
                <a:spcPts val="905"/>
              </a:spcBef>
              <a:buChar char="—"/>
              <a:tabLst>
                <a:tab pos="250825" algn="l"/>
              </a:tabLst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физики высоких энергий 	им. В.И.Векслера и А.М.Балдина</a:t>
            </a:r>
          </a:p>
          <a:p>
            <a:pPr marL="12700" indent="-236854">
              <a:lnSpc>
                <a:spcPct val="158600"/>
              </a:lnSpc>
              <a:spcBef>
                <a:spcPts val="994"/>
              </a:spcBef>
              <a:buChar char="—"/>
              <a:tabLst>
                <a:tab pos="249554" algn="l"/>
              </a:tabLst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нейтронной физики им. И.М.Франка</a:t>
            </a:r>
          </a:p>
          <a:p>
            <a:pPr marL="12700" marR="599440" indent="-236854">
              <a:lnSpc>
                <a:spcPct val="158600"/>
              </a:lnSpc>
              <a:buChar char="—"/>
              <a:tabLst>
                <a:tab pos="250825" algn="l"/>
              </a:tabLst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информационных технологий 	им. М.Г. Мещерякова</a:t>
            </a:r>
          </a:p>
          <a:p>
            <a:pPr marL="12700" indent="-236854">
              <a:lnSpc>
                <a:spcPct val="158600"/>
              </a:lnSpc>
              <a:spcBef>
                <a:spcPts val="994"/>
              </a:spcBef>
              <a:buChar char="—"/>
              <a:tabLst>
                <a:tab pos="249554" algn="l"/>
              </a:tabLst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Лаборатория радиационной биологии.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1924610" y="5634432"/>
            <a:ext cx="4820474" cy="1732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8600"/>
              </a:lnSpc>
              <a:spcBef>
                <a:spcPts val="95"/>
              </a:spcBef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Штат ОИЯИ насчитывает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около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00 человек, из них более 1200 – научные сотрудники, в том числе действительные члены и члены-корреспонденты национальных академий наук, более 260 докторов и 570 кандидатов наук, около 2000 – инженерно-технический персонал.</a:t>
            </a:r>
          </a:p>
        </p:txBody>
      </p:sp>
      <p:grpSp>
        <p:nvGrpSpPr>
          <p:cNvPr id="29" name="object 29"/>
          <p:cNvGrpSpPr/>
          <p:nvPr/>
        </p:nvGrpSpPr>
        <p:grpSpPr>
          <a:xfrm>
            <a:off x="1134051" y="3072303"/>
            <a:ext cx="1315720" cy="1739264"/>
            <a:chOff x="1134051" y="3072303"/>
            <a:chExt cx="1315720" cy="1739264"/>
          </a:xfrm>
        </p:grpSpPr>
        <p:sp>
          <p:nvSpPr>
            <p:cNvPr id="30" name="object 30"/>
            <p:cNvSpPr/>
            <p:nvPr/>
          </p:nvSpPr>
          <p:spPr>
            <a:xfrm>
              <a:off x="1556346" y="3188274"/>
              <a:ext cx="856615" cy="1189990"/>
            </a:xfrm>
            <a:custGeom>
              <a:avLst/>
              <a:gdLst/>
              <a:ahLst/>
              <a:cxnLst/>
              <a:rect l="l" t="t" r="r" b="b"/>
              <a:pathLst>
                <a:path w="856614" h="1189989">
                  <a:moveTo>
                    <a:pt x="594955" y="0"/>
                  </a:moveTo>
                  <a:lnTo>
                    <a:pt x="546159" y="1972"/>
                  </a:lnTo>
                  <a:lnTo>
                    <a:pt x="498450" y="7786"/>
                  </a:lnTo>
                  <a:lnTo>
                    <a:pt x="451980" y="17290"/>
                  </a:lnTo>
                  <a:lnTo>
                    <a:pt x="406902" y="30331"/>
                  </a:lnTo>
                  <a:lnTo>
                    <a:pt x="363371" y="46754"/>
                  </a:lnTo>
                  <a:lnTo>
                    <a:pt x="321538" y="66407"/>
                  </a:lnTo>
                  <a:lnTo>
                    <a:pt x="281557" y="89137"/>
                  </a:lnTo>
                  <a:lnTo>
                    <a:pt x="243581" y="114791"/>
                  </a:lnTo>
                  <a:lnTo>
                    <a:pt x="207764" y="143215"/>
                  </a:lnTo>
                  <a:lnTo>
                    <a:pt x="174257" y="174257"/>
                  </a:lnTo>
                  <a:lnTo>
                    <a:pt x="143215" y="207764"/>
                  </a:lnTo>
                  <a:lnTo>
                    <a:pt x="114791" y="243581"/>
                  </a:lnTo>
                  <a:lnTo>
                    <a:pt x="89137" y="281557"/>
                  </a:lnTo>
                  <a:lnTo>
                    <a:pt x="66407" y="321538"/>
                  </a:lnTo>
                  <a:lnTo>
                    <a:pt x="46754" y="363371"/>
                  </a:lnTo>
                  <a:lnTo>
                    <a:pt x="30331" y="406902"/>
                  </a:lnTo>
                  <a:lnTo>
                    <a:pt x="17290" y="451980"/>
                  </a:lnTo>
                  <a:lnTo>
                    <a:pt x="7786" y="498450"/>
                  </a:lnTo>
                  <a:lnTo>
                    <a:pt x="1972" y="546159"/>
                  </a:lnTo>
                  <a:lnTo>
                    <a:pt x="0" y="594955"/>
                  </a:lnTo>
                  <a:lnTo>
                    <a:pt x="1972" y="643751"/>
                  </a:lnTo>
                  <a:lnTo>
                    <a:pt x="7786" y="691461"/>
                  </a:lnTo>
                  <a:lnTo>
                    <a:pt x="17290" y="737931"/>
                  </a:lnTo>
                  <a:lnTo>
                    <a:pt x="30331" y="783008"/>
                  </a:lnTo>
                  <a:lnTo>
                    <a:pt x="46754" y="826540"/>
                  </a:lnTo>
                  <a:lnTo>
                    <a:pt x="66407" y="868372"/>
                  </a:lnTo>
                  <a:lnTo>
                    <a:pt x="89137" y="908353"/>
                  </a:lnTo>
                  <a:lnTo>
                    <a:pt x="114791" y="946329"/>
                  </a:lnTo>
                  <a:lnTo>
                    <a:pt x="143215" y="982147"/>
                  </a:lnTo>
                  <a:lnTo>
                    <a:pt x="174257" y="1015653"/>
                  </a:lnTo>
                  <a:lnTo>
                    <a:pt x="207764" y="1046695"/>
                  </a:lnTo>
                  <a:lnTo>
                    <a:pt x="243581" y="1075120"/>
                  </a:lnTo>
                  <a:lnTo>
                    <a:pt x="281557" y="1100773"/>
                  </a:lnTo>
                  <a:lnTo>
                    <a:pt x="321538" y="1123503"/>
                  </a:lnTo>
                  <a:lnTo>
                    <a:pt x="363371" y="1143157"/>
                  </a:lnTo>
                  <a:lnTo>
                    <a:pt x="406902" y="1159580"/>
                  </a:lnTo>
                  <a:lnTo>
                    <a:pt x="451980" y="1172620"/>
                  </a:lnTo>
                  <a:lnTo>
                    <a:pt x="498450" y="1182124"/>
                  </a:lnTo>
                  <a:lnTo>
                    <a:pt x="546159" y="1187939"/>
                  </a:lnTo>
                  <a:lnTo>
                    <a:pt x="594955" y="1189911"/>
                  </a:lnTo>
                  <a:lnTo>
                    <a:pt x="753610" y="912265"/>
                  </a:lnTo>
                  <a:lnTo>
                    <a:pt x="856371" y="539062"/>
                  </a:lnTo>
                  <a:lnTo>
                    <a:pt x="753610" y="198318"/>
                  </a:lnTo>
                  <a:lnTo>
                    <a:pt x="594955" y="0"/>
                  </a:lnTo>
                  <a:close/>
                </a:path>
              </a:pathLst>
            </a:custGeom>
            <a:solidFill>
              <a:srgbClr val="BBCE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75931" y="3108951"/>
              <a:ext cx="1236980" cy="1666239"/>
            </a:xfrm>
            <a:custGeom>
              <a:avLst/>
              <a:gdLst/>
              <a:ahLst/>
              <a:cxnLst/>
              <a:rect l="l" t="t" r="r" b="b"/>
              <a:pathLst>
                <a:path w="1236980" h="1666239">
                  <a:moveTo>
                    <a:pt x="355905" y="1427893"/>
                  </a:moveTo>
                  <a:lnTo>
                    <a:pt x="399860" y="1485245"/>
                  </a:lnTo>
                  <a:lnTo>
                    <a:pt x="442810" y="1536420"/>
                  </a:lnTo>
                  <a:lnTo>
                    <a:pt x="484066" y="1580452"/>
                  </a:lnTo>
                  <a:lnTo>
                    <a:pt x="522941" y="1616378"/>
                  </a:lnTo>
                  <a:lnTo>
                    <a:pt x="558747" y="1643234"/>
                  </a:lnTo>
                  <a:lnTo>
                    <a:pt x="618400" y="1665875"/>
                  </a:lnTo>
                  <a:lnTo>
                    <a:pt x="638439" y="1662644"/>
                  </a:lnTo>
                  <a:lnTo>
                    <a:pt x="685881" y="1637977"/>
                  </a:lnTo>
                  <a:lnTo>
                    <a:pt x="741264" y="1591668"/>
                  </a:lnTo>
                  <a:lnTo>
                    <a:pt x="771229" y="1561384"/>
                  </a:lnTo>
                  <a:lnTo>
                    <a:pt x="802335" y="1526872"/>
                  </a:lnTo>
                  <a:lnTo>
                    <a:pt x="834301" y="1488527"/>
                  </a:lnTo>
                  <a:lnTo>
                    <a:pt x="866845" y="1446745"/>
                  </a:lnTo>
                  <a:lnTo>
                    <a:pt x="899685" y="1401918"/>
                  </a:lnTo>
                  <a:lnTo>
                    <a:pt x="932541" y="1354442"/>
                  </a:lnTo>
                  <a:lnTo>
                    <a:pt x="965131" y="1304712"/>
                  </a:lnTo>
                  <a:lnTo>
                    <a:pt x="997173" y="1253120"/>
                  </a:lnTo>
                  <a:lnTo>
                    <a:pt x="1028386" y="1200063"/>
                  </a:lnTo>
                  <a:lnTo>
                    <a:pt x="1058489" y="1145935"/>
                  </a:lnTo>
                  <a:lnTo>
                    <a:pt x="1087200" y="1091129"/>
                  </a:lnTo>
                  <a:lnTo>
                    <a:pt x="1114238" y="1036041"/>
                  </a:lnTo>
                  <a:lnTo>
                    <a:pt x="1137566" y="985055"/>
                  </a:lnTo>
                  <a:lnTo>
                    <a:pt x="1158989" y="934481"/>
                  </a:lnTo>
                  <a:lnTo>
                    <a:pt x="1178284" y="884632"/>
                  </a:lnTo>
                  <a:lnTo>
                    <a:pt x="1195226" y="835824"/>
                  </a:lnTo>
                  <a:lnTo>
                    <a:pt x="1209590" y="788370"/>
                  </a:lnTo>
                  <a:lnTo>
                    <a:pt x="1221153" y="742584"/>
                  </a:lnTo>
                  <a:lnTo>
                    <a:pt x="1229690" y="698781"/>
                  </a:lnTo>
                  <a:lnTo>
                    <a:pt x="1234977" y="657274"/>
                  </a:lnTo>
                  <a:lnTo>
                    <a:pt x="1236789" y="618379"/>
                  </a:lnTo>
                  <a:lnTo>
                    <a:pt x="1234929" y="570053"/>
                  </a:lnTo>
                  <a:lnTo>
                    <a:pt x="1229439" y="522745"/>
                  </a:lnTo>
                  <a:lnTo>
                    <a:pt x="1220457" y="476591"/>
                  </a:lnTo>
                  <a:lnTo>
                    <a:pt x="1208121" y="431729"/>
                  </a:lnTo>
                  <a:lnTo>
                    <a:pt x="1192568" y="388297"/>
                  </a:lnTo>
                  <a:lnTo>
                    <a:pt x="1173936" y="346432"/>
                  </a:lnTo>
                  <a:lnTo>
                    <a:pt x="1152361" y="306272"/>
                  </a:lnTo>
                  <a:lnTo>
                    <a:pt x="1127982" y="267954"/>
                  </a:lnTo>
                  <a:lnTo>
                    <a:pt x="1100936" y="231615"/>
                  </a:lnTo>
                  <a:lnTo>
                    <a:pt x="1071361" y="197394"/>
                  </a:lnTo>
                  <a:lnTo>
                    <a:pt x="1039393" y="165426"/>
                  </a:lnTo>
                  <a:lnTo>
                    <a:pt x="1005171" y="135851"/>
                  </a:lnTo>
                  <a:lnTo>
                    <a:pt x="968832" y="108806"/>
                  </a:lnTo>
                  <a:lnTo>
                    <a:pt x="930513" y="84427"/>
                  </a:lnTo>
                  <a:lnTo>
                    <a:pt x="890352" y="62853"/>
                  </a:lnTo>
                  <a:lnTo>
                    <a:pt x="848487" y="44220"/>
                  </a:lnTo>
                  <a:lnTo>
                    <a:pt x="805054" y="28668"/>
                  </a:lnTo>
                  <a:lnTo>
                    <a:pt x="760191" y="16331"/>
                  </a:lnTo>
                  <a:lnTo>
                    <a:pt x="714036" y="7350"/>
                  </a:lnTo>
                  <a:lnTo>
                    <a:pt x="666727" y="1860"/>
                  </a:lnTo>
                  <a:lnTo>
                    <a:pt x="618400" y="0"/>
                  </a:lnTo>
                  <a:lnTo>
                    <a:pt x="570072" y="1860"/>
                  </a:lnTo>
                  <a:lnTo>
                    <a:pt x="522763" y="7350"/>
                  </a:lnTo>
                  <a:lnTo>
                    <a:pt x="476607" y="16331"/>
                  </a:lnTo>
                  <a:lnTo>
                    <a:pt x="431744" y="28668"/>
                  </a:lnTo>
                  <a:lnTo>
                    <a:pt x="388311" y="44220"/>
                  </a:lnTo>
                  <a:lnTo>
                    <a:pt x="346445" y="62853"/>
                  </a:lnTo>
                  <a:lnTo>
                    <a:pt x="306283" y="84427"/>
                  </a:lnTo>
                  <a:lnTo>
                    <a:pt x="267963" y="108806"/>
                  </a:lnTo>
                  <a:lnTo>
                    <a:pt x="231624" y="135851"/>
                  </a:lnTo>
                  <a:lnTo>
                    <a:pt x="197401" y="165426"/>
                  </a:lnTo>
                  <a:lnTo>
                    <a:pt x="165432" y="197394"/>
                  </a:lnTo>
                  <a:lnTo>
                    <a:pt x="135856" y="231615"/>
                  </a:lnTo>
                  <a:lnTo>
                    <a:pt x="108810" y="267954"/>
                  </a:lnTo>
                  <a:lnTo>
                    <a:pt x="84430" y="306272"/>
                  </a:lnTo>
                  <a:lnTo>
                    <a:pt x="62855" y="346432"/>
                  </a:lnTo>
                  <a:lnTo>
                    <a:pt x="44222" y="388297"/>
                  </a:lnTo>
                  <a:lnTo>
                    <a:pt x="28669" y="431729"/>
                  </a:lnTo>
                  <a:lnTo>
                    <a:pt x="16332" y="476591"/>
                  </a:lnTo>
                  <a:lnTo>
                    <a:pt x="7350" y="522745"/>
                  </a:lnTo>
                  <a:lnTo>
                    <a:pt x="1860" y="570053"/>
                  </a:lnTo>
                  <a:lnTo>
                    <a:pt x="0" y="618379"/>
                  </a:lnTo>
                  <a:lnTo>
                    <a:pt x="2394" y="663390"/>
                  </a:lnTo>
                  <a:lnTo>
                    <a:pt x="9348" y="711796"/>
                  </a:lnTo>
                  <a:lnTo>
                    <a:pt x="20520" y="763118"/>
                  </a:lnTo>
                  <a:lnTo>
                    <a:pt x="35566" y="816879"/>
                  </a:lnTo>
                  <a:lnTo>
                    <a:pt x="54144" y="872601"/>
                  </a:lnTo>
                </a:path>
              </a:pathLst>
            </a:custGeom>
            <a:ln w="73296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75934" y="3727334"/>
              <a:ext cx="54610" cy="254635"/>
            </a:xfrm>
            <a:custGeom>
              <a:avLst/>
              <a:gdLst/>
              <a:ahLst/>
              <a:cxnLst/>
              <a:rect l="l" t="t" r="r" b="b"/>
              <a:pathLst>
                <a:path w="54609" h="254635">
                  <a:moveTo>
                    <a:pt x="0" y="0"/>
                  </a:moveTo>
                  <a:lnTo>
                    <a:pt x="2394" y="45006"/>
                  </a:lnTo>
                  <a:lnTo>
                    <a:pt x="9348" y="93409"/>
                  </a:lnTo>
                  <a:lnTo>
                    <a:pt x="20518" y="144729"/>
                  </a:lnTo>
                  <a:lnTo>
                    <a:pt x="35561" y="198490"/>
                  </a:lnTo>
                  <a:lnTo>
                    <a:pt x="54134" y="254212"/>
                  </a:lnTo>
                </a:path>
              </a:pathLst>
            </a:custGeom>
            <a:ln w="83767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708" y="3904215"/>
              <a:ext cx="158654" cy="15865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1900928" y="3957956"/>
            <a:ext cx="1348105" cy="840740"/>
            <a:chOff x="11900928" y="3957956"/>
            <a:chExt cx="1348105" cy="840740"/>
          </a:xfrm>
        </p:grpSpPr>
        <p:sp>
          <p:nvSpPr>
            <p:cNvPr id="35" name="object 35"/>
            <p:cNvSpPr/>
            <p:nvPr/>
          </p:nvSpPr>
          <p:spPr>
            <a:xfrm>
              <a:off x="11948445" y="4007771"/>
              <a:ext cx="835025" cy="746760"/>
            </a:xfrm>
            <a:custGeom>
              <a:avLst/>
              <a:gdLst/>
              <a:ahLst/>
              <a:cxnLst/>
              <a:rect l="l" t="t" r="r" b="b"/>
              <a:pathLst>
                <a:path w="835025" h="746760">
                  <a:moveTo>
                    <a:pt x="527052" y="0"/>
                  </a:moveTo>
                  <a:lnTo>
                    <a:pt x="475615" y="2111"/>
                  </a:lnTo>
                  <a:lnTo>
                    <a:pt x="426824" y="8335"/>
                  </a:lnTo>
                  <a:lnTo>
                    <a:pt x="380678" y="18508"/>
                  </a:lnTo>
                  <a:lnTo>
                    <a:pt x="337175" y="32466"/>
                  </a:lnTo>
                  <a:lnTo>
                    <a:pt x="296315" y="50046"/>
                  </a:lnTo>
                  <a:lnTo>
                    <a:pt x="258096" y="71083"/>
                  </a:lnTo>
                  <a:lnTo>
                    <a:pt x="222519" y="95413"/>
                  </a:lnTo>
                  <a:lnTo>
                    <a:pt x="189583" y="122873"/>
                  </a:lnTo>
                  <a:lnTo>
                    <a:pt x="159286" y="153299"/>
                  </a:lnTo>
                  <a:lnTo>
                    <a:pt x="131628" y="186527"/>
                  </a:lnTo>
                  <a:lnTo>
                    <a:pt x="106607" y="222392"/>
                  </a:lnTo>
                  <a:lnTo>
                    <a:pt x="84224" y="260732"/>
                  </a:lnTo>
                  <a:lnTo>
                    <a:pt x="64477" y="301382"/>
                  </a:lnTo>
                  <a:lnTo>
                    <a:pt x="47366" y="344178"/>
                  </a:lnTo>
                  <a:lnTo>
                    <a:pt x="32890" y="388956"/>
                  </a:lnTo>
                  <a:lnTo>
                    <a:pt x="21047" y="435553"/>
                  </a:lnTo>
                  <a:lnTo>
                    <a:pt x="11838" y="483805"/>
                  </a:lnTo>
                  <a:lnTo>
                    <a:pt x="5260" y="533548"/>
                  </a:lnTo>
                  <a:lnTo>
                    <a:pt x="1315" y="584617"/>
                  </a:lnTo>
                  <a:lnTo>
                    <a:pt x="0" y="636849"/>
                  </a:lnTo>
                  <a:lnTo>
                    <a:pt x="702732" y="746647"/>
                  </a:lnTo>
                  <a:lnTo>
                    <a:pt x="723319" y="728804"/>
                  </a:lnTo>
                  <a:lnTo>
                    <a:pt x="768610" y="669787"/>
                  </a:lnTo>
                  <a:lnTo>
                    <a:pt x="813900" y="561359"/>
                  </a:lnTo>
                  <a:lnTo>
                    <a:pt x="834487" y="395286"/>
                  </a:lnTo>
                  <a:lnTo>
                    <a:pt x="829683" y="191463"/>
                  </a:lnTo>
                  <a:lnTo>
                    <a:pt x="796058" y="82346"/>
                  </a:lnTo>
                  <a:lnTo>
                    <a:pt x="704788" y="30878"/>
                  </a:lnTo>
                  <a:lnTo>
                    <a:pt x="527052" y="0"/>
                  </a:lnTo>
                  <a:close/>
                </a:path>
              </a:pathLst>
            </a:custGeom>
            <a:solidFill>
              <a:srgbClr val="BBCE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937576" y="3994604"/>
              <a:ext cx="1275080" cy="758190"/>
            </a:xfrm>
            <a:custGeom>
              <a:avLst/>
              <a:gdLst/>
              <a:ahLst/>
              <a:cxnLst/>
              <a:rect l="l" t="t" r="r" b="b"/>
              <a:pathLst>
                <a:path w="1275080" h="758189">
                  <a:moveTo>
                    <a:pt x="928401" y="742689"/>
                  </a:moveTo>
                  <a:lnTo>
                    <a:pt x="887436" y="746975"/>
                  </a:lnTo>
                  <a:lnTo>
                    <a:pt x="843570" y="750644"/>
                  </a:lnTo>
                  <a:lnTo>
                    <a:pt x="796715" y="753624"/>
                  </a:lnTo>
                  <a:lnTo>
                    <a:pt x="746782" y="755843"/>
                  </a:lnTo>
                  <a:lnTo>
                    <a:pt x="693683" y="757227"/>
                  </a:lnTo>
                  <a:lnTo>
                    <a:pt x="637331" y="757704"/>
                  </a:lnTo>
                  <a:lnTo>
                    <a:pt x="548001" y="756480"/>
                  </a:lnTo>
                  <a:lnTo>
                    <a:pt x="467007" y="753011"/>
                  </a:lnTo>
                  <a:lnTo>
                    <a:pt x="393977" y="747602"/>
                  </a:lnTo>
                  <a:lnTo>
                    <a:pt x="328537" y="740555"/>
                  </a:lnTo>
                  <a:lnTo>
                    <a:pt x="270317" y="732176"/>
                  </a:lnTo>
                  <a:lnTo>
                    <a:pt x="218942" y="722769"/>
                  </a:lnTo>
                  <a:lnTo>
                    <a:pt x="174040" y="712638"/>
                  </a:lnTo>
                  <a:lnTo>
                    <a:pt x="135238" y="702087"/>
                  </a:lnTo>
                  <a:lnTo>
                    <a:pt x="74444" y="680943"/>
                  </a:lnTo>
                  <a:lnTo>
                    <a:pt x="33580" y="661770"/>
                  </a:lnTo>
                  <a:lnTo>
                    <a:pt x="1614" y="620149"/>
                  </a:lnTo>
                  <a:lnTo>
                    <a:pt x="0" y="602075"/>
                  </a:lnTo>
                  <a:lnTo>
                    <a:pt x="4429" y="554617"/>
                  </a:lnTo>
                  <a:lnTo>
                    <a:pt x="12259" y="508228"/>
                  </a:lnTo>
                  <a:lnTo>
                    <a:pt x="23363" y="463037"/>
                  </a:lnTo>
                  <a:lnTo>
                    <a:pt x="37612" y="419171"/>
                  </a:lnTo>
                  <a:lnTo>
                    <a:pt x="54879" y="376758"/>
                  </a:lnTo>
                  <a:lnTo>
                    <a:pt x="75036" y="335926"/>
                  </a:lnTo>
                  <a:lnTo>
                    <a:pt x="97955" y="296802"/>
                  </a:lnTo>
                  <a:lnTo>
                    <a:pt x="123508" y="259514"/>
                  </a:lnTo>
                  <a:lnTo>
                    <a:pt x="151568" y="224190"/>
                  </a:lnTo>
                  <a:lnTo>
                    <a:pt x="182008" y="190959"/>
                  </a:lnTo>
                  <a:lnTo>
                    <a:pt x="214699" y="159946"/>
                  </a:lnTo>
                  <a:lnTo>
                    <a:pt x="249513" y="131281"/>
                  </a:lnTo>
                  <a:lnTo>
                    <a:pt x="286323" y="105091"/>
                  </a:lnTo>
                  <a:lnTo>
                    <a:pt x="325002" y="81503"/>
                  </a:lnTo>
                  <a:lnTo>
                    <a:pt x="365421" y="60646"/>
                  </a:lnTo>
                  <a:lnTo>
                    <a:pt x="407452" y="42648"/>
                  </a:lnTo>
                  <a:lnTo>
                    <a:pt x="450969" y="27635"/>
                  </a:lnTo>
                  <a:lnTo>
                    <a:pt x="495843" y="15736"/>
                  </a:lnTo>
                  <a:lnTo>
                    <a:pt x="541946" y="7079"/>
                  </a:lnTo>
                  <a:lnTo>
                    <a:pt x="589152" y="1791"/>
                  </a:lnTo>
                  <a:lnTo>
                    <a:pt x="637331" y="0"/>
                  </a:lnTo>
                  <a:lnTo>
                    <a:pt x="685510" y="1791"/>
                  </a:lnTo>
                  <a:lnTo>
                    <a:pt x="732715" y="7079"/>
                  </a:lnTo>
                  <a:lnTo>
                    <a:pt x="778819" y="15736"/>
                  </a:lnTo>
                  <a:lnTo>
                    <a:pt x="823693" y="27635"/>
                  </a:lnTo>
                  <a:lnTo>
                    <a:pt x="867210" y="42648"/>
                  </a:lnTo>
                  <a:lnTo>
                    <a:pt x="909241" y="60646"/>
                  </a:lnTo>
                  <a:lnTo>
                    <a:pt x="949660" y="81503"/>
                  </a:lnTo>
                  <a:lnTo>
                    <a:pt x="988339" y="105091"/>
                  </a:lnTo>
                  <a:lnTo>
                    <a:pt x="1025150" y="131281"/>
                  </a:lnTo>
                  <a:lnTo>
                    <a:pt x="1059964" y="159946"/>
                  </a:lnTo>
                  <a:lnTo>
                    <a:pt x="1092655" y="190959"/>
                  </a:lnTo>
                  <a:lnTo>
                    <a:pt x="1123095" y="224190"/>
                  </a:lnTo>
                  <a:lnTo>
                    <a:pt x="1151156" y="259514"/>
                  </a:lnTo>
                  <a:lnTo>
                    <a:pt x="1176710" y="296802"/>
                  </a:lnTo>
                  <a:lnTo>
                    <a:pt x="1199630" y="335926"/>
                  </a:lnTo>
                  <a:lnTo>
                    <a:pt x="1219787" y="376758"/>
                  </a:lnTo>
                  <a:lnTo>
                    <a:pt x="1237055" y="419171"/>
                  </a:lnTo>
                  <a:lnTo>
                    <a:pt x="1251305" y="463037"/>
                  </a:lnTo>
                  <a:lnTo>
                    <a:pt x="1262410" y="508228"/>
                  </a:lnTo>
                  <a:lnTo>
                    <a:pt x="1270242" y="554617"/>
                  </a:lnTo>
                  <a:lnTo>
                    <a:pt x="1274673" y="602075"/>
                  </a:lnTo>
                </a:path>
              </a:pathLst>
            </a:custGeom>
            <a:ln w="73296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26861" y="4622657"/>
              <a:ext cx="175690" cy="175680"/>
            </a:xfrm>
            <a:prstGeom prst="rect">
              <a:avLst/>
            </a:prstGeom>
          </p:spPr>
        </p:pic>
      </p:grpSp>
      <p:sp>
        <p:nvSpPr>
          <p:cNvPr id="38" name="object 38"/>
          <p:cNvSpPr/>
          <p:nvPr/>
        </p:nvSpPr>
        <p:spPr>
          <a:xfrm>
            <a:off x="12211962" y="3085433"/>
            <a:ext cx="746760" cy="746760"/>
          </a:xfrm>
          <a:custGeom>
            <a:avLst/>
            <a:gdLst/>
            <a:ahLst/>
            <a:cxnLst/>
            <a:rect l="l" t="t" r="r" b="b"/>
            <a:pathLst>
              <a:path w="746759" h="746760">
                <a:moveTo>
                  <a:pt x="746657" y="373318"/>
                </a:moveTo>
                <a:lnTo>
                  <a:pt x="743749" y="326491"/>
                </a:lnTo>
                <a:lnTo>
                  <a:pt x="735256" y="281399"/>
                </a:lnTo>
                <a:lnTo>
                  <a:pt x="721528" y="238393"/>
                </a:lnTo>
                <a:lnTo>
                  <a:pt x="702916" y="197822"/>
                </a:lnTo>
                <a:lnTo>
                  <a:pt x="679769" y="160036"/>
                </a:lnTo>
                <a:lnTo>
                  <a:pt x="652438" y="125385"/>
                </a:lnTo>
                <a:lnTo>
                  <a:pt x="621272" y="94219"/>
                </a:lnTo>
                <a:lnTo>
                  <a:pt x="586621" y="66887"/>
                </a:lnTo>
                <a:lnTo>
                  <a:pt x="548835" y="43741"/>
                </a:lnTo>
                <a:lnTo>
                  <a:pt x="508264" y="25129"/>
                </a:lnTo>
                <a:lnTo>
                  <a:pt x="465258" y="11401"/>
                </a:lnTo>
                <a:lnTo>
                  <a:pt x="420166" y="2908"/>
                </a:lnTo>
                <a:lnTo>
                  <a:pt x="373339" y="0"/>
                </a:lnTo>
                <a:lnTo>
                  <a:pt x="326507" y="2908"/>
                </a:lnTo>
                <a:lnTo>
                  <a:pt x="281412" y="11401"/>
                </a:lnTo>
                <a:lnTo>
                  <a:pt x="238403" y="25129"/>
                </a:lnTo>
                <a:lnTo>
                  <a:pt x="197829" y="43741"/>
                </a:lnTo>
                <a:lnTo>
                  <a:pt x="160041" y="66887"/>
                </a:lnTo>
                <a:lnTo>
                  <a:pt x="125388" y="94219"/>
                </a:lnTo>
                <a:lnTo>
                  <a:pt x="94221" y="125385"/>
                </a:lnTo>
                <a:lnTo>
                  <a:pt x="66889" y="160036"/>
                </a:lnTo>
                <a:lnTo>
                  <a:pt x="43741" y="197822"/>
                </a:lnTo>
                <a:lnTo>
                  <a:pt x="25129" y="238393"/>
                </a:lnTo>
                <a:lnTo>
                  <a:pt x="11401" y="281399"/>
                </a:lnTo>
                <a:lnTo>
                  <a:pt x="2908" y="326491"/>
                </a:lnTo>
                <a:lnTo>
                  <a:pt x="0" y="373318"/>
                </a:lnTo>
                <a:lnTo>
                  <a:pt x="2908" y="420147"/>
                </a:lnTo>
                <a:lnTo>
                  <a:pt x="11401" y="465241"/>
                </a:lnTo>
                <a:lnTo>
                  <a:pt x="25129" y="508249"/>
                </a:lnTo>
                <a:lnTo>
                  <a:pt x="43741" y="548821"/>
                </a:lnTo>
                <a:lnTo>
                  <a:pt x="66889" y="586608"/>
                </a:lnTo>
                <a:lnTo>
                  <a:pt x="94221" y="621260"/>
                </a:lnTo>
                <a:lnTo>
                  <a:pt x="125388" y="652427"/>
                </a:lnTo>
                <a:lnTo>
                  <a:pt x="160041" y="679758"/>
                </a:lnTo>
                <a:lnTo>
                  <a:pt x="197829" y="702905"/>
                </a:lnTo>
                <a:lnTo>
                  <a:pt x="238403" y="721517"/>
                </a:lnTo>
                <a:lnTo>
                  <a:pt x="281412" y="735245"/>
                </a:lnTo>
                <a:lnTo>
                  <a:pt x="326507" y="743738"/>
                </a:lnTo>
                <a:lnTo>
                  <a:pt x="373339" y="746647"/>
                </a:lnTo>
                <a:lnTo>
                  <a:pt x="420166" y="743738"/>
                </a:lnTo>
                <a:lnTo>
                  <a:pt x="465258" y="735245"/>
                </a:lnTo>
                <a:lnTo>
                  <a:pt x="508264" y="721517"/>
                </a:lnTo>
                <a:lnTo>
                  <a:pt x="548835" y="702905"/>
                </a:lnTo>
                <a:lnTo>
                  <a:pt x="586621" y="679758"/>
                </a:lnTo>
                <a:lnTo>
                  <a:pt x="621272" y="652427"/>
                </a:lnTo>
                <a:lnTo>
                  <a:pt x="652438" y="621260"/>
                </a:lnTo>
                <a:lnTo>
                  <a:pt x="679769" y="586608"/>
                </a:lnTo>
                <a:lnTo>
                  <a:pt x="702916" y="548821"/>
                </a:lnTo>
                <a:lnTo>
                  <a:pt x="721528" y="508249"/>
                </a:lnTo>
                <a:lnTo>
                  <a:pt x="735256" y="465241"/>
                </a:lnTo>
                <a:lnTo>
                  <a:pt x="743749" y="420147"/>
                </a:lnTo>
                <a:lnTo>
                  <a:pt x="746657" y="373318"/>
                </a:lnTo>
                <a:close/>
              </a:path>
            </a:pathLst>
          </a:custGeom>
          <a:ln w="73296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6519088" y="3071105"/>
            <a:ext cx="1905635" cy="1741805"/>
            <a:chOff x="6519088" y="3071105"/>
            <a:chExt cx="1905635" cy="1741805"/>
          </a:xfrm>
        </p:grpSpPr>
        <p:sp>
          <p:nvSpPr>
            <p:cNvPr id="40" name="object 40"/>
            <p:cNvSpPr/>
            <p:nvPr/>
          </p:nvSpPr>
          <p:spPr>
            <a:xfrm>
              <a:off x="6689777" y="3508666"/>
              <a:ext cx="1382395" cy="956944"/>
            </a:xfrm>
            <a:custGeom>
              <a:avLst/>
              <a:gdLst/>
              <a:ahLst/>
              <a:cxnLst/>
              <a:rect l="l" t="t" r="r" b="b"/>
              <a:pathLst>
                <a:path w="1382395" h="956945">
                  <a:moveTo>
                    <a:pt x="90161" y="0"/>
                  </a:moveTo>
                  <a:lnTo>
                    <a:pt x="39757" y="7755"/>
                  </a:lnTo>
                  <a:lnTo>
                    <a:pt x="8885" y="30868"/>
                  </a:lnTo>
                  <a:lnTo>
                    <a:pt x="0" y="68393"/>
                  </a:lnTo>
                  <a:lnTo>
                    <a:pt x="3859" y="91686"/>
                  </a:lnTo>
                  <a:lnTo>
                    <a:pt x="27172" y="146246"/>
                  </a:lnTo>
                  <a:lnTo>
                    <a:pt x="69932" y="209988"/>
                  </a:lnTo>
                  <a:lnTo>
                    <a:pt x="98101" y="244758"/>
                  </a:lnTo>
                  <a:lnTo>
                    <a:pt x="130526" y="281170"/>
                  </a:lnTo>
                  <a:lnTo>
                    <a:pt x="167005" y="319008"/>
                  </a:lnTo>
                  <a:lnTo>
                    <a:pt x="207337" y="358054"/>
                  </a:lnTo>
                  <a:lnTo>
                    <a:pt x="251320" y="398090"/>
                  </a:lnTo>
                  <a:lnTo>
                    <a:pt x="298753" y="438899"/>
                  </a:lnTo>
                  <a:lnTo>
                    <a:pt x="349432" y="480263"/>
                  </a:lnTo>
                  <a:lnTo>
                    <a:pt x="403157" y="521965"/>
                  </a:lnTo>
                  <a:lnTo>
                    <a:pt x="459725" y="563787"/>
                  </a:lnTo>
                  <a:lnTo>
                    <a:pt x="518935" y="605512"/>
                  </a:lnTo>
                  <a:lnTo>
                    <a:pt x="580585" y="646922"/>
                  </a:lnTo>
                  <a:lnTo>
                    <a:pt x="643142" y="686952"/>
                  </a:lnTo>
                  <a:lnTo>
                    <a:pt x="705015" y="724619"/>
                  </a:lnTo>
                  <a:lnTo>
                    <a:pt x="765924" y="759825"/>
                  </a:lnTo>
                  <a:lnTo>
                    <a:pt x="825588" y="792471"/>
                  </a:lnTo>
                  <a:lnTo>
                    <a:pt x="883728" y="822459"/>
                  </a:lnTo>
                  <a:lnTo>
                    <a:pt x="940064" y="849691"/>
                  </a:lnTo>
                  <a:lnTo>
                    <a:pt x="994316" y="874067"/>
                  </a:lnTo>
                  <a:lnTo>
                    <a:pt x="1046205" y="895490"/>
                  </a:lnTo>
                  <a:lnTo>
                    <a:pt x="1095449" y="913862"/>
                  </a:lnTo>
                  <a:lnTo>
                    <a:pt x="1141770" y="929083"/>
                  </a:lnTo>
                  <a:lnTo>
                    <a:pt x="1184887" y="941056"/>
                  </a:lnTo>
                  <a:lnTo>
                    <a:pt x="1224521" y="949681"/>
                  </a:lnTo>
                  <a:lnTo>
                    <a:pt x="1292218" y="956498"/>
                  </a:lnTo>
                  <a:lnTo>
                    <a:pt x="1319721" y="954492"/>
                  </a:lnTo>
                  <a:lnTo>
                    <a:pt x="1360639" y="939160"/>
                  </a:lnTo>
                  <a:lnTo>
                    <a:pt x="1382379" y="888108"/>
                  </a:lnTo>
                  <a:lnTo>
                    <a:pt x="1378520" y="864814"/>
                  </a:lnTo>
                  <a:lnTo>
                    <a:pt x="1355207" y="810253"/>
                  </a:lnTo>
                  <a:lnTo>
                    <a:pt x="1312446" y="746512"/>
                  </a:lnTo>
                  <a:lnTo>
                    <a:pt x="1284277" y="711742"/>
                  </a:lnTo>
                  <a:lnTo>
                    <a:pt x="1251851" y="675330"/>
                  </a:lnTo>
                  <a:lnTo>
                    <a:pt x="1215371" y="637492"/>
                  </a:lnTo>
                  <a:lnTo>
                    <a:pt x="1175039" y="598447"/>
                  </a:lnTo>
                  <a:lnTo>
                    <a:pt x="1131055" y="558411"/>
                  </a:lnTo>
                  <a:lnTo>
                    <a:pt x="1083622" y="517603"/>
                  </a:lnTo>
                  <a:lnTo>
                    <a:pt x="1032941" y="476240"/>
                  </a:lnTo>
                  <a:lnTo>
                    <a:pt x="979215" y="434538"/>
                  </a:lnTo>
                  <a:lnTo>
                    <a:pt x="922646" y="392716"/>
                  </a:lnTo>
                  <a:lnTo>
                    <a:pt x="863434" y="350992"/>
                  </a:lnTo>
                  <a:lnTo>
                    <a:pt x="801783" y="309582"/>
                  </a:lnTo>
                  <a:lnTo>
                    <a:pt x="739227" y="269549"/>
                  </a:lnTo>
                  <a:lnTo>
                    <a:pt x="677356" y="231879"/>
                  </a:lnTo>
                  <a:lnTo>
                    <a:pt x="616449" y="196671"/>
                  </a:lnTo>
                  <a:lnTo>
                    <a:pt x="556785" y="164023"/>
                  </a:lnTo>
                  <a:lnTo>
                    <a:pt x="498646" y="134034"/>
                  </a:lnTo>
                  <a:lnTo>
                    <a:pt x="442311" y="106802"/>
                  </a:lnTo>
                  <a:lnTo>
                    <a:pt x="388060" y="82425"/>
                  </a:lnTo>
                  <a:lnTo>
                    <a:pt x="336172" y="61002"/>
                  </a:lnTo>
                  <a:lnTo>
                    <a:pt x="286928" y="42630"/>
                  </a:lnTo>
                  <a:lnTo>
                    <a:pt x="240608" y="27410"/>
                  </a:lnTo>
                  <a:lnTo>
                    <a:pt x="197491" y="15438"/>
                  </a:lnTo>
                  <a:lnTo>
                    <a:pt x="157857" y="6813"/>
                  </a:lnTo>
                  <a:lnTo>
                    <a:pt x="90161" y="0"/>
                  </a:lnTo>
                  <a:close/>
                </a:path>
              </a:pathLst>
            </a:custGeom>
            <a:solidFill>
              <a:srgbClr val="BBCE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87216" y="3107753"/>
              <a:ext cx="570230" cy="1668780"/>
            </a:xfrm>
            <a:custGeom>
              <a:avLst/>
              <a:gdLst/>
              <a:ahLst/>
              <a:cxnLst/>
              <a:rect l="l" t="t" r="r" b="b"/>
              <a:pathLst>
                <a:path w="570229" h="1668779">
                  <a:moveTo>
                    <a:pt x="521052" y="367758"/>
                  </a:moveTo>
                  <a:lnTo>
                    <a:pt x="530809" y="413129"/>
                  </a:lnTo>
                  <a:lnTo>
                    <a:pt x="539577" y="460401"/>
                  </a:lnTo>
                  <a:lnTo>
                    <a:pt x="547313" y="509451"/>
                  </a:lnTo>
                  <a:lnTo>
                    <a:pt x="553977" y="560154"/>
                  </a:lnTo>
                  <a:lnTo>
                    <a:pt x="559524" y="612386"/>
                  </a:lnTo>
                  <a:lnTo>
                    <a:pt x="563912" y="666024"/>
                  </a:lnTo>
                  <a:lnTo>
                    <a:pt x="567099" y="720943"/>
                  </a:lnTo>
                  <a:lnTo>
                    <a:pt x="569042" y="777020"/>
                  </a:lnTo>
                  <a:lnTo>
                    <a:pt x="569699" y="834131"/>
                  </a:lnTo>
                  <a:lnTo>
                    <a:pt x="568755" y="902543"/>
                  </a:lnTo>
                  <a:lnTo>
                    <a:pt x="565971" y="969431"/>
                  </a:lnTo>
                  <a:lnTo>
                    <a:pt x="561421" y="1034582"/>
                  </a:lnTo>
                  <a:lnTo>
                    <a:pt x="555177" y="1097780"/>
                  </a:lnTo>
                  <a:lnTo>
                    <a:pt x="547314" y="1158811"/>
                  </a:lnTo>
                  <a:lnTo>
                    <a:pt x="537904" y="1217460"/>
                  </a:lnTo>
                  <a:lnTo>
                    <a:pt x="527021" y="1273513"/>
                  </a:lnTo>
                  <a:lnTo>
                    <a:pt x="514739" y="1326754"/>
                  </a:lnTo>
                  <a:lnTo>
                    <a:pt x="501130" y="1376970"/>
                  </a:lnTo>
                  <a:lnTo>
                    <a:pt x="486267" y="1423946"/>
                  </a:lnTo>
                  <a:lnTo>
                    <a:pt x="470225" y="1467466"/>
                  </a:lnTo>
                  <a:lnTo>
                    <a:pt x="453077" y="1507317"/>
                  </a:lnTo>
                  <a:lnTo>
                    <a:pt x="434895" y="1543283"/>
                  </a:lnTo>
                  <a:lnTo>
                    <a:pt x="395724" y="1602704"/>
                  </a:lnTo>
                  <a:lnTo>
                    <a:pt x="353301" y="1644011"/>
                  </a:lnTo>
                  <a:lnTo>
                    <a:pt x="308211" y="1665487"/>
                  </a:lnTo>
                  <a:lnTo>
                    <a:pt x="284849" y="1668252"/>
                  </a:lnTo>
                  <a:lnTo>
                    <a:pt x="261486" y="1665487"/>
                  </a:lnTo>
                  <a:lnTo>
                    <a:pt x="216395" y="1644011"/>
                  </a:lnTo>
                  <a:lnTo>
                    <a:pt x="173970" y="1602704"/>
                  </a:lnTo>
                  <a:lnTo>
                    <a:pt x="134800" y="1543283"/>
                  </a:lnTo>
                  <a:lnTo>
                    <a:pt x="116618" y="1507317"/>
                  </a:lnTo>
                  <a:lnTo>
                    <a:pt x="99469" y="1467466"/>
                  </a:lnTo>
                  <a:lnTo>
                    <a:pt x="83428" y="1423946"/>
                  </a:lnTo>
                  <a:lnTo>
                    <a:pt x="68566" y="1376970"/>
                  </a:lnTo>
                  <a:lnTo>
                    <a:pt x="54957" y="1326754"/>
                  </a:lnTo>
                  <a:lnTo>
                    <a:pt x="42675" y="1273513"/>
                  </a:lnTo>
                  <a:lnTo>
                    <a:pt x="31793" y="1217460"/>
                  </a:lnTo>
                  <a:lnTo>
                    <a:pt x="22383" y="1158811"/>
                  </a:lnTo>
                  <a:lnTo>
                    <a:pt x="14521" y="1097780"/>
                  </a:lnTo>
                  <a:lnTo>
                    <a:pt x="8278" y="1034582"/>
                  </a:lnTo>
                  <a:lnTo>
                    <a:pt x="3728" y="969431"/>
                  </a:lnTo>
                  <a:lnTo>
                    <a:pt x="944" y="902543"/>
                  </a:lnTo>
                  <a:lnTo>
                    <a:pt x="0" y="834131"/>
                  </a:lnTo>
                  <a:lnTo>
                    <a:pt x="944" y="765720"/>
                  </a:lnTo>
                  <a:lnTo>
                    <a:pt x="3728" y="698831"/>
                  </a:lnTo>
                  <a:lnTo>
                    <a:pt x="8278" y="633680"/>
                  </a:lnTo>
                  <a:lnTo>
                    <a:pt x="14521" y="570481"/>
                  </a:lnTo>
                  <a:lnTo>
                    <a:pt x="22383" y="509450"/>
                  </a:lnTo>
                  <a:lnTo>
                    <a:pt x="31793" y="450800"/>
                  </a:lnTo>
                  <a:lnTo>
                    <a:pt x="42675" y="394747"/>
                  </a:lnTo>
                  <a:lnTo>
                    <a:pt x="54957" y="341504"/>
                  </a:lnTo>
                  <a:lnTo>
                    <a:pt x="68566" y="291288"/>
                  </a:lnTo>
                  <a:lnTo>
                    <a:pt x="83428" y="244311"/>
                  </a:lnTo>
                  <a:lnTo>
                    <a:pt x="99469" y="200790"/>
                  </a:lnTo>
                  <a:lnTo>
                    <a:pt x="116618" y="160939"/>
                  </a:lnTo>
                  <a:lnTo>
                    <a:pt x="134800" y="124972"/>
                  </a:lnTo>
                  <a:lnTo>
                    <a:pt x="173970" y="65550"/>
                  </a:lnTo>
                  <a:lnTo>
                    <a:pt x="216395" y="24242"/>
                  </a:lnTo>
                  <a:lnTo>
                    <a:pt x="261486" y="2765"/>
                  </a:lnTo>
                  <a:lnTo>
                    <a:pt x="284849" y="0"/>
                  </a:lnTo>
                  <a:lnTo>
                    <a:pt x="313973" y="4306"/>
                  </a:lnTo>
                  <a:lnTo>
                    <a:pt x="369554" y="37502"/>
                  </a:lnTo>
                  <a:lnTo>
                    <a:pt x="395724" y="65553"/>
                  </a:lnTo>
                  <a:lnTo>
                    <a:pt x="420624" y="100678"/>
                  </a:lnTo>
                  <a:lnTo>
                    <a:pt x="444110" y="142460"/>
                  </a:lnTo>
                  <a:lnTo>
                    <a:pt x="466039" y="190479"/>
                  </a:lnTo>
                  <a:lnTo>
                    <a:pt x="486268" y="244314"/>
                  </a:lnTo>
                  <a:lnTo>
                    <a:pt x="504653" y="303547"/>
                  </a:lnTo>
                  <a:lnTo>
                    <a:pt x="521052" y="367758"/>
                  </a:lnTo>
                </a:path>
              </a:pathLst>
            </a:custGeom>
            <a:ln w="73296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36045" y="3457575"/>
              <a:ext cx="1472565" cy="969010"/>
            </a:xfrm>
            <a:custGeom>
              <a:avLst/>
              <a:gdLst/>
              <a:ahLst/>
              <a:cxnLst/>
              <a:rect l="l" t="t" r="r" b="b"/>
              <a:pathLst>
                <a:path w="1472565" h="969010">
                  <a:moveTo>
                    <a:pt x="450233" y="46567"/>
                  </a:moveTo>
                  <a:lnTo>
                    <a:pt x="494403" y="60799"/>
                  </a:lnTo>
                  <a:lnTo>
                    <a:pt x="539726" y="76840"/>
                  </a:lnTo>
                  <a:lnTo>
                    <a:pt x="586073" y="94664"/>
                  </a:lnTo>
                  <a:lnTo>
                    <a:pt x="633314" y="114245"/>
                  </a:lnTo>
                  <a:lnTo>
                    <a:pt x="681322" y="135558"/>
                  </a:lnTo>
                  <a:lnTo>
                    <a:pt x="729968" y="158578"/>
                  </a:lnTo>
                  <a:lnTo>
                    <a:pt x="779124" y="183278"/>
                  </a:lnTo>
                  <a:lnTo>
                    <a:pt x="828661" y="209634"/>
                  </a:lnTo>
                  <a:lnTo>
                    <a:pt x="878450" y="237619"/>
                  </a:lnTo>
                  <a:lnTo>
                    <a:pt x="937223" y="272643"/>
                  </a:lnTo>
                  <a:lnTo>
                    <a:pt x="993757" y="308498"/>
                  </a:lnTo>
                  <a:lnTo>
                    <a:pt x="1047903" y="345014"/>
                  </a:lnTo>
                  <a:lnTo>
                    <a:pt x="1099512" y="382021"/>
                  </a:lnTo>
                  <a:lnTo>
                    <a:pt x="1148435" y="419346"/>
                  </a:lnTo>
                  <a:lnTo>
                    <a:pt x="1194521" y="456820"/>
                  </a:lnTo>
                  <a:lnTo>
                    <a:pt x="1237623" y="494271"/>
                  </a:lnTo>
                  <a:lnTo>
                    <a:pt x="1277590" y="531530"/>
                  </a:lnTo>
                  <a:lnTo>
                    <a:pt x="1314274" y="568424"/>
                  </a:lnTo>
                  <a:lnTo>
                    <a:pt x="1347525" y="604783"/>
                  </a:lnTo>
                  <a:lnTo>
                    <a:pt x="1377194" y="640437"/>
                  </a:lnTo>
                  <a:lnTo>
                    <a:pt x="1403132" y="675214"/>
                  </a:lnTo>
                  <a:lnTo>
                    <a:pt x="1425189" y="708944"/>
                  </a:lnTo>
                  <a:lnTo>
                    <a:pt x="1457065" y="772579"/>
                  </a:lnTo>
                  <a:lnTo>
                    <a:pt x="1471629" y="829974"/>
                  </a:lnTo>
                  <a:lnTo>
                    <a:pt x="1472045" y="855905"/>
                  </a:lnTo>
                  <a:lnTo>
                    <a:pt x="1467686" y="879764"/>
                  </a:lnTo>
                  <a:lnTo>
                    <a:pt x="1444325" y="920227"/>
                  </a:lnTo>
                  <a:lnTo>
                    <a:pt x="1403181" y="948535"/>
                  </a:lnTo>
                  <a:lnTo>
                    <a:pt x="1346195" y="964619"/>
                  </a:lnTo>
                  <a:lnTo>
                    <a:pt x="1275148" y="968829"/>
                  </a:lnTo>
                  <a:lnTo>
                    <a:pt x="1234908" y="966592"/>
                  </a:lnTo>
                  <a:lnTo>
                    <a:pt x="1191821" y="961517"/>
                  </a:lnTo>
                  <a:lnTo>
                    <a:pt x="1146109" y="953650"/>
                  </a:lnTo>
                  <a:lnTo>
                    <a:pt x="1097995" y="943033"/>
                  </a:lnTo>
                  <a:lnTo>
                    <a:pt x="1047701" y="929711"/>
                  </a:lnTo>
                  <a:lnTo>
                    <a:pt x="995450" y="913727"/>
                  </a:lnTo>
                  <a:lnTo>
                    <a:pt x="941465" y="895125"/>
                  </a:lnTo>
                  <a:lnTo>
                    <a:pt x="885967" y="873950"/>
                  </a:lnTo>
                  <a:lnTo>
                    <a:pt x="829180" y="850244"/>
                  </a:lnTo>
                  <a:lnTo>
                    <a:pt x="771326" y="824052"/>
                  </a:lnTo>
                  <a:lnTo>
                    <a:pt x="712628" y="795418"/>
                  </a:lnTo>
                  <a:lnTo>
                    <a:pt x="653308" y="764385"/>
                  </a:lnTo>
                  <a:lnTo>
                    <a:pt x="593590" y="730997"/>
                  </a:lnTo>
                  <a:lnTo>
                    <a:pt x="534816" y="695973"/>
                  </a:lnTo>
                  <a:lnTo>
                    <a:pt x="478282" y="660118"/>
                  </a:lnTo>
                  <a:lnTo>
                    <a:pt x="424136" y="623602"/>
                  </a:lnTo>
                  <a:lnTo>
                    <a:pt x="372526" y="586596"/>
                  </a:lnTo>
                  <a:lnTo>
                    <a:pt x="323604" y="549270"/>
                  </a:lnTo>
                  <a:lnTo>
                    <a:pt x="277517" y="511796"/>
                  </a:lnTo>
                  <a:lnTo>
                    <a:pt x="234415" y="474345"/>
                  </a:lnTo>
                  <a:lnTo>
                    <a:pt x="194447" y="437087"/>
                  </a:lnTo>
                  <a:lnTo>
                    <a:pt x="157763" y="400193"/>
                  </a:lnTo>
                  <a:lnTo>
                    <a:pt x="124512" y="363834"/>
                  </a:lnTo>
                  <a:lnTo>
                    <a:pt x="94843" y="328181"/>
                  </a:lnTo>
                  <a:lnTo>
                    <a:pt x="68906" y="293404"/>
                  </a:lnTo>
                  <a:lnTo>
                    <a:pt x="46849" y="259675"/>
                  </a:lnTo>
                  <a:lnTo>
                    <a:pt x="14974" y="196042"/>
                  </a:lnTo>
                  <a:lnTo>
                    <a:pt x="414" y="138649"/>
                  </a:lnTo>
                  <a:lnTo>
                    <a:pt x="0" y="112719"/>
                  </a:lnTo>
                  <a:lnTo>
                    <a:pt x="4362" y="88862"/>
                  </a:lnTo>
                  <a:lnTo>
                    <a:pt x="31940" y="44179"/>
                  </a:lnTo>
                  <a:lnTo>
                    <a:pt x="88478" y="12641"/>
                  </a:lnTo>
                  <a:lnTo>
                    <a:pt x="125854" y="4001"/>
                  </a:lnTo>
                  <a:lnTo>
                    <a:pt x="168723" y="0"/>
                  </a:lnTo>
                  <a:lnTo>
                    <a:pt x="216649" y="550"/>
                  </a:lnTo>
                  <a:lnTo>
                    <a:pt x="269198" y="5568"/>
                  </a:lnTo>
                  <a:lnTo>
                    <a:pt x="325934" y="14967"/>
                  </a:lnTo>
                  <a:lnTo>
                    <a:pt x="386424" y="28662"/>
                  </a:lnTo>
                  <a:lnTo>
                    <a:pt x="450233" y="46567"/>
                  </a:lnTo>
                </a:path>
              </a:pathLst>
            </a:custGeom>
            <a:ln w="73296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555737" y="3329350"/>
              <a:ext cx="1832610" cy="1241425"/>
            </a:xfrm>
            <a:custGeom>
              <a:avLst/>
              <a:gdLst/>
              <a:ahLst/>
              <a:cxnLst/>
              <a:rect l="l" t="t" r="r" b="b"/>
              <a:pathLst>
                <a:path w="1832609" h="1241425">
                  <a:moveTo>
                    <a:pt x="899947" y="962491"/>
                  </a:moveTo>
                  <a:lnTo>
                    <a:pt x="835425" y="998157"/>
                  </a:lnTo>
                  <a:lnTo>
                    <a:pt x="771888" y="1031635"/>
                  </a:lnTo>
                  <a:lnTo>
                    <a:pt x="709525" y="1062868"/>
                  </a:lnTo>
                  <a:lnTo>
                    <a:pt x="648525" y="1091795"/>
                  </a:lnTo>
                  <a:lnTo>
                    <a:pt x="589079" y="1118358"/>
                  </a:lnTo>
                  <a:lnTo>
                    <a:pt x="531374" y="1142497"/>
                  </a:lnTo>
                  <a:lnTo>
                    <a:pt x="475601" y="1164152"/>
                  </a:lnTo>
                  <a:lnTo>
                    <a:pt x="421948" y="1183265"/>
                  </a:lnTo>
                  <a:lnTo>
                    <a:pt x="370606" y="1199777"/>
                  </a:lnTo>
                  <a:lnTo>
                    <a:pt x="321762" y="1213626"/>
                  </a:lnTo>
                  <a:lnTo>
                    <a:pt x="275607" y="1224756"/>
                  </a:lnTo>
                  <a:lnTo>
                    <a:pt x="232330" y="1233105"/>
                  </a:lnTo>
                  <a:lnTo>
                    <a:pt x="192119" y="1238615"/>
                  </a:lnTo>
                  <a:lnTo>
                    <a:pt x="155164" y="1241227"/>
                  </a:lnTo>
                  <a:lnTo>
                    <a:pt x="121655" y="1240881"/>
                  </a:lnTo>
                  <a:lnTo>
                    <a:pt x="65730" y="1231077"/>
                  </a:lnTo>
                  <a:lnTo>
                    <a:pt x="25858" y="1208730"/>
                  </a:lnTo>
                  <a:lnTo>
                    <a:pt x="4072" y="1174905"/>
                  </a:lnTo>
                  <a:lnTo>
                    <a:pt x="0" y="1154820"/>
                  </a:lnTo>
                  <a:lnTo>
                    <a:pt x="84" y="1132573"/>
                  </a:lnTo>
                  <a:lnTo>
                    <a:pt x="12278" y="1082073"/>
                  </a:lnTo>
                  <a:lnTo>
                    <a:pt x="39759" y="1024371"/>
                  </a:lnTo>
                  <a:lnTo>
                    <a:pt x="81631" y="960438"/>
                  </a:lnTo>
                  <a:lnTo>
                    <a:pt x="107684" y="926436"/>
                  </a:lnTo>
                  <a:lnTo>
                    <a:pt x="136999" y="891240"/>
                  </a:lnTo>
                  <a:lnTo>
                    <a:pt x="169464" y="854970"/>
                  </a:lnTo>
                  <a:lnTo>
                    <a:pt x="204968" y="817747"/>
                  </a:lnTo>
                  <a:lnTo>
                    <a:pt x="243397" y="779692"/>
                  </a:lnTo>
                  <a:lnTo>
                    <a:pt x="284641" y="740926"/>
                  </a:lnTo>
                  <a:lnTo>
                    <a:pt x="328588" y="701570"/>
                  </a:lnTo>
                  <a:lnTo>
                    <a:pt x="375125" y="661746"/>
                  </a:lnTo>
                  <a:lnTo>
                    <a:pt x="424140" y="621574"/>
                  </a:lnTo>
                  <a:lnTo>
                    <a:pt x="475522" y="581175"/>
                  </a:lnTo>
                  <a:lnTo>
                    <a:pt x="529159" y="540670"/>
                  </a:lnTo>
                  <a:lnTo>
                    <a:pt x="584938" y="500181"/>
                  </a:lnTo>
                  <a:lnTo>
                    <a:pt x="642749" y="459829"/>
                  </a:lnTo>
                  <a:lnTo>
                    <a:pt x="702478" y="419734"/>
                  </a:lnTo>
                  <a:lnTo>
                    <a:pt x="764014" y="380017"/>
                  </a:lnTo>
                  <a:lnTo>
                    <a:pt x="826254" y="341411"/>
                  </a:lnTo>
                  <a:lnTo>
                    <a:pt x="888061" y="304600"/>
                  </a:lnTo>
                  <a:lnTo>
                    <a:pt x="949280" y="269634"/>
                  </a:lnTo>
                  <a:lnTo>
                    <a:pt x="1009752" y="236561"/>
                  </a:lnTo>
                  <a:lnTo>
                    <a:pt x="1069321" y="205431"/>
                  </a:lnTo>
                  <a:lnTo>
                    <a:pt x="1127829" y="176293"/>
                  </a:lnTo>
                  <a:lnTo>
                    <a:pt x="1185119" y="149197"/>
                  </a:lnTo>
                  <a:lnTo>
                    <a:pt x="1241033" y="124192"/>
                  </a:lnTo>
                  <a:lnTo>
                    <a:pt x="1295415" y="101328"/>
                  </a:lnTo>
                  <a:lnTo>
                    <a:pt x="1348107" y="80653"/>
                  </a:lnTo>
                  <a:lnTo>
                    <a:pt x="1398951" y="62217"/>
                  </a:lnTo>
                  <a:lnTo>
                    <a:pt x="1447791" y="46069"/>
                  </a:lnTo>
                  <a:lnTo>
                    <a:pt x="1494468" y="32259"/>
                  </a:lnTo>
                  <a:lnTo>
                    <a:pt x="1538827" y="20836"/>
                  </a:lnTo>
                  <a:lnTo>
                    <a:pt x="1580709" y="11849"/>
                  </a:lnTo>
                  <a:lnTo>
                    <a:pt x="1619957" y="5348"/>
                  </a:lnTo>
                  <a:lnTo>
                    <a:pt x="1689922" y="0"/>
                  </a:lnTo>
                  <a:lnTo>
                    <a:pt x="1720324" y="1251"/>
                  </a:lnTo>
                  <a:lnTo>
                    <a:pt x="1771182" y="11852"/>
                  </a:lnTo>
                  <a:lnTo>
                    <a:pt x="1807730" y="33580"/>
                  </a:lnTo>
                  <a:lnTo>
                    <a:pt x="1831554" y="78440"/>
                  </a:lnTo>
                  <a:lnTo>
                    <a:pt x="1832033" y="113840"/>
                  </a:lnTo>
                  <a:lnTo>
                    <a:pt x="1822146" y="154438"/>
                  </a:lnTo>
                  <a:lnTo>
                    <a:pt x="1802354" y="199733"/>
                  </a:lnTo>
                  <a:lnTo>
                    <a:pt x="1773119" y="249227"/>
                  </a:lnTo>
                  <a:lnTo>
                    <a:pt x="1734906" y="302417"/>
                  </a:lnTo>
                </a:path>
              </a:pathLst>
            </a:custGeom>
            <a:ln w="73296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2408" y="3558645"/>
              <a:ext cx="196454" cy="196465"/>
            </a:xfrm>
            <a:prstGeom prst="rect">
              <a:avLst/>
            </a:prstGeom>
          </p:spPr>
        </p:pic>
      </p:grpSp>
      <p:sp>
        <p:nvSpPr>
          <p:cNvPr id="51" name="object 158">
            <a:extLst>
              <a:ext uri="{FF2B5EF4-FFF2-40B4-BE49-F238E27FC236}">
                <a16:creationId xmlns:a16="http://schemas.microsoft.com/office/drawing/2014/main" id="{7C160A55-3A6D-D046-8C82-D42B05431D3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9888200" y="10293350"/>
            <a:ext cx="215900" cy="22701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z="1400" spc="1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fld>
            <a:endParaRPr sz="1400" spc="1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object 159">
            <a:extLst>
              <a:ext uri="{FF2B5EF4-FFF2-40B4-BE49-F238E27FC236}">
                <a16:creationId xmlns:a16="http://schemas.microsoft.com/office/drawing/2014/main" id="{28C7FE6E-F572-5C4D-BE9F-7F24032B7025}"/>
              </a:ext>
            </a:extLst>
          </p:cNvPr>
          <p:cNvSpPr txBox="1"/>
          <p:nvPr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институт ядерных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6F11FBE-9921-DD4F-843E-23EDB61FF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1676" y="1256812"/>
            <a:ext cx="6592732" cy="661289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0BE28B2-D1FD-E141-8E11-8723A2847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771" y="9695551"/>
            <a:ext cx="6592732" cy="6612893"/>
          </a:xfrm>
          <a:prstGeom prst="rect">
            <a:avLst/>
          </a:prstGeom>
        </p:spPr>
      </p:pic>
      <p:sp>
        <p:nvSpPr>
          <p:cNvPr id="58" name="object 8">
            <a:extLst>
              <a:ext uri="{FF2B5EF4-FFF2-40B4-BE49-F238E27FC236}">
                <a16:creationId xmlns:a16="http://schemas.microsoft.com/office/drawing/2014/main" id="{90A7F0EB-E023-5F48-A67C-E9DAA689179B}"/>
              </a:ext>
            </a:extLst>
          </p:cNvPr>
          <p:cNvSpPr txBox="1">
            <a:spLocks/>
          </p:cNvSpPr>
          <p:nvPr/>
        </p:nvSpPr>
        <p:spPr>
          <a:xfrm>
            <a:off x="1218166" y="1246754"/>
            <a:ext cx="7843284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28235A"/>
                </a:solidFill>
                <a:latin typeface="Calibri"/>
                <a:ea typeface="+mj-ea"/>
                <a:cs typeface="Calibri"/>
              </a:defRPr>
            </a:lvl1pPr>
          </a:lstStyle>
          <a:p>
            <a:pPr marR="5080">
              <a:lnSpc>
                <a:spcPts val="4000"/>
              </a:lnSpc>
            </a:pPr>
            <a:r>
              <a:rPr lang="ru-RU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Общая информация об ОИЯИ</a:t>
            </a:r>
          </a:p>
        </p:txBody>
      </p:sp>
      <p:sp>
        <p:nvSpPr>
          <p:cNvPr id="28" name="object 160">
            <a:extLst>
              <a:ext uri="{FF2B5EF4-FFF2-40B4-BE49-F238E27FC236}">
                <a16:creationId xmlns:a16="http://schemas.microsoft.com/office/drawing/2014/main" id="{98A6BED2-4953-2D4F-BA74-AF36FCB2C8D4}"/>
              </a:ext>
            </a:extLst>
          </p:cNvPr>
          <p:cNvSpPr txBox="1"/>
          <p:nvPr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 err="1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</a:t>
            </a: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AA61189-045C-448B-BB5F-09D0C751D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3" y="10119759"/>
            <a:ext cx="810895" cy="5977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ject 59"/>
          <p:cNvSpPr txBox="1"/>
          <p:nvPr/>
        </p:nvSpPr>
        <p:spPr>
          <a:xfrm>
            <a:off x="1217476" y="2806100"/>
            <a:ext cx="5558155" cy="33280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58600"/>
              </a:lnSpc>
              <a:spcBef>
                <a:spcPts val="90"/>
              </a:spcBef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Членами ОИЯИ сегодня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являются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r>
              <a:rPr lang="en-US"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государств: Азербайджан, Армения, Белоруссия, Болгария, Вьетнам, Грузия, Египет, Казахстан, Корея, Куба, Молдова,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Монголия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Россия, Румыния, Словакия,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Узбекистан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правительственном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уровне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заключены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Соглашения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 сотрудничестве Института с Венгрией, Германией, Италией, Сербией и ЮАР.</a:t>
            </a:r>
          </a:p>
          <a:p>
            <a:pPr marL="12700">
              <a:lnSpc>
                <a:spcPct val="158600"/>
              </a:lnSpc>
              <a:spcBef>
                <a:spcPts val="1040"/>
              </a:spcBef>
            </a:pPr>
            <a:endParaRPr sz="1200" spc="3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marR="277495">
              <a:lnSpc>
                <a:spcPct val="158600"/>
              </a:lnSpc>
            </a:pP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соответствии с Уставом Институт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осуществляет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свою</a:t>
            </a:r>
            <a:r>
              <a:rPr lang="en-US"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деятельность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принципах открытости для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участия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</a:t>
            </a:r>
            <a:r>
              <a:rPr lang="ru-RU"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</a:t>
            </a:r>
            <a:r>
              <a:rPr lang="en-US"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заинтересованных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их равноправного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взаимовыгодного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2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сотрудничества</a:t>
            </a:r>
            <a:r>
              <a:rPr sz="12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65" name="object 8">
            <a:extLst>
              <a:ext uri="{FF2B5EF4-FFF2-40B4-BE49-F238E27FC236}">
                <a16:creationId xmlns:a16="http://schemas.microsoft.com/office/drawing/2014/main" id="{AB0AFD53-A815-E840-8E5D-319BCC2191A1}"/>
              </a:ext>
            </a:extLst>
          </p:cNvPr>
          <p:cNvSpPr txBox="1">
            <a:spLocks/>
          </p:cNvSpPr>
          <p:nvPr/>
        </p:nvSpPr>
        <p:spPr>
          <a:xfrm>
            <a:off x="1218166" y="1246754"/>
            <a:ext cx="7843284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28235A"/>
                </a:solidFill>
                <a:latin typeface="Calibri"/>
                <a:ea typeface="+mj-ea"/>
                <a:cs typeface="Calibri"/>
              </a:defRPr>
            </a:lvl1pPr>
          </a:lstStyle>
          <a:p>
            <a:pPr marR="5080">
              <a:lnSpc>
                <a:spcPts val="4000"/>
              </a:lnSpc>
            </a:pPr>
            <a:r>
              <a:rPr lang="ru-RU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Государства-члены</a:t>
            </a:r>
          </a:p>
          <a:p>
            <a:pPr marR="5080">
              <a:lnSpc>
                <a:spcPts val="4000"/>
              </a:lnSpc>
            </a:pPr>
            <a:r>
              <a:rPr lang="ru-RU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ассоциированные члены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C83BBEF-ED66-C74C-89A2-8B2DF562F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21" t="1088" r="33645" b="12668"/>
          <a:stretch/>
        </p:blipFill>
        <p:spPr>
          <a:xfrm>
            <a:off x="10112400" y="0"/>
            <a:ext cx="9998049" cy="11325225"/>
          </a:xfrm>
          <a:prstGeom prst="rect">
            <a:avLst/>
          </a:prstGeom>
        </p:spPr>
      </p:pic>
      <p:sp>
        <p:nvSpPr>
          <p:cNvPr id="69" name="object 158">
            <a:extLst>
              <a:ext uri="{FF2B5EF4-FFF2-40B4-BE49-F238E27FC236}">
                <a16:creationId xmlns:a16="http://schemas.microsoft.com/office/drawing/2014/main" id="{AE5E1413-E6C2-BB47-8A79-5BEBA83DA41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9888200" y="10293350"/>
            <a:ext cx="215900" cy="22701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z="1400" spc="1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fld>
            <a:endParaRPr sz="1400" spc="1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object 159">
            <a:extLst>
              <a:ext uri="{FF2B5EF4-FFF2-40B4-BE49-F238E27FC236}">
                <a16:creationId xmlns:a16="http://schemas.microsoft.com/office/drawing/2014/main" id="{BFC5C75E-EA1C-EA49-98E8-6F63F08E0090}"/>
              </a:ext>
            </a:extLst>
          </p:cNvPr>
          <p:cNvSpPr txBox="1"/>
          <p:nvPr/>
        </p:nvSpPr>
        <p:spPr>
          <a:xfrm>
            <a:off x="2859318" y="10332387"/>
            <a:ext cx="4213312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Объединенный </a:t>
            </a:r>
            <a:r>
              <a:rPr sz="1100" dirty="0" err="1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институт</a:t>
            </a: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</a:t>
            </a:r>
            <a:r>
              <a:rPr sz="1100" dirty="0" err="1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дерных</a:t>
            </a: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исследований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object 160">
            <a:extLst>
              <a:ext uri="{FF2B5EF4-FFF2-40B4-BE49-F238E27FC236}">
                <a16:creationId xmlns:a16="http://schemas.microsoft.com/office/drawing/2014/main" id="{98A6BED2-4953-2D4F-BA74-AF36FCB2C8D4}"/>
              </a:ext>
            </a:extLst>
          </p:cNvPr>
          <p:cNvSpPr txBox="1"/>
          <p:nvPr/>
        </p:nvSpPr>
        <p:spPr>
          <a:xfrm>
            <a:off x="8070850" y="10332387"/>
            <a:ext cx="2286855" cy="172483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 err="1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</a:t>
            </a:r>
            <a:r>
              <a:rPr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100" dirty="0">
                <a:solidFill>
                  <a:srgbClr val="9595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сближает народы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7FC773-E3EE-43B5-BB4E-4784A1687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3" y="10119759"/>
            <a:ext cx="810895" cy="5977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52"/>
          <p:cNvSpPr/>
          <p:nvPr/>
        </p:nvSpPr>
        <p:spPr>
          <a:xfrm>
            <a:off x="1231681" y="6792005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257123" y="0"/>
                </a:moveTo>
                <a:lnTo>
                  <a:pt x="210904" y="4142"/>
                </a:lnTo>
                <a:lnTo>
                  <a:pt x="167404" y="16086"/>
                </a:lnTo>
                <a:lnTo>
                  <a:pt x="127347" y="35104"/>
                </a:lnTo>
                <a:lnTo>
                  <a:pt x="91461" y="60471"/>
                </a:lnTo>
                <a:lnTo>
                  <a:pt x="60471" y="91461"/>
                </a:lnTo>
                <a:lnTo>
                  <a:pt x="35104" y="127347"/>
                </a:lnTo>
                <a:lnTo>
                  <a:pt x="16086" y="167404"/>
                </a:lnTo>
                <a:lnTo>
                  <a:pt x="4142" y="210904"/>
                </a:lnTo>
                <a:lnTo>
                  <a:pt x="0" y="257123"/>
                </a:lnTo>
                <a:lnTo>
                  <a:pt x="4142" y="303344"/>
                </a:lnTo>
                <a:lnTo>
                  <a:pt x="16086" y="346847"/>
                </a:lnTo>
                <a:lnTo>
                  <a:pt x="35104" y="386905"/>
                </a:lnTo>
                <a:lnTo>
                  <a:pt x="60471" y="422793"/>
                </a:lnTo>
                <a:lnTo>
                  <a:pt x="91461" y="453783"/>
                </a:lnTo>
                <a:lnTo>
                  <a:pt x="127347" y="479151"/>
                </a:lnTo>
                <a:lnTo>
                  <a:pt x="167404" y="498170"/>
                </a:lnTo>
                <a:lnTo>
                  <a:pt x="210904" y="510114"/>
                </a:lnTo>
                <a:lnTo>
                  <a:pt x="257123" y="514256"/>
                </a:lnTo>
                <a:lnTo>
                  <a:pt x="303341" y="510114"/>
                </a:lnTo>
                <a:lnTo>
                  <a:pt x="346842" y="498170"/>
                </a:lnTo>
                <a:lnTo>
                  <a:pt x="386898" y="479151"/>
                </a:lnTo>
                <a:lnTo>
                  <a:pt x="422784" y="453783"/>
                </a:lnTo>
                <a:lnTo>
                  <a:pt x="453774" y="422793"/>
                </a:lnTo>
                <a:lnTo>
                  <a:pt x="479141" y="386905"/>
                </a:lnTo>
                <a:lnTo>
                  <a:pt x="498159" y="346847"/>
                </a:lnTo>
                <a:lnTo>
                  <a:pt x="510103" y="303344"/>
                </a:lnTo>
                <a:lnTo>
                  <a:pt x="514246" y="257123"/>
                </a:lnTo>
                <a:lnTo>
                  <a:pt x="510103" y="210904"/>
                </a:lnTo>
                <a:lnTo>
                  <a:pt x="498159" y="167404"/>
                </a:lnTo>
                <a:lnTo>
                  <a:pt x="479141" y="127347"/>
                </a:lnTo>
                <a:lnTo>
                  <a:pt x="453774" y="91461"/>
                </a:lnTo>
                <a:lnTo>
                  <a:pt x="422784" y="60471"/>
                </a:lnTo>
                <a:lnTo>
                  <a:pt x="386898" y="35104"/>
                </a:lnTo>
                <a:lnTo>
                  <a:pt x="346842" y="16086"/>
                </a:lnTo>
                <a:lnTo>
                  <a:pt x="303341" y="4142"/>
                </a:lnTo>
                <a:lnTo>
                  <a:pt x="257123" y="0"/>
                </a:lnTo>
                <a:close/>
              </a:path>
            </a:pathLst>
          </a:custGeom>
          <a:solidFill>
            <a:srgbClr val="DFDD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31681" y="7555419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257123" y="0"/>
                </a:moveTo>
                <a:lnTo>
                  <a:pt x="210904" y="4142"/>
                </a:lnTo>
                <a:lnTo>
                  <a:pt x="167404" y="16086"/>
                </a:lnTo>
                <a:lnTo>
                  <a:pt x="127347" y="35104"/>
                </a:lnTo>
                <a:lnTo>
                  <a:pt x="91461" y="60471"/>
                </a:lnTo>
                <a:lnTo>
                  <a:pt x="60471" y="91461"/>
                </a:lnTo>
                <a:lnTo>
                  <a:pt x="35104" y="127347"/>
                </a:lnTo>
                <a:lnTo>
                  <a:pt x="16086" y="167404"/>
                </a:lnTo>
                <a:lnTo>
                  <a:pt x="4142" y="210904"/>
                </a:lnTo>
                <a:lnTo>
                  <a:pt x="0" y="257123"/>
                </a:lnTo>
                <a:lnTo>
                  <a:pt x="4142" y="303344"/>
                </a:lnTo>
                <a:lnTo>
                  <a:pt x="16086" y="346846"/>
                </a:lnTo>
                <a:lnTo>
                  <a:pt x="35104" y="386903"/>
                </a:lnTo>
                <a:lnTo>
                  <a:pt x="60471" y="422788"/>
                </a:lnTo>
                <a:lnTo>
                  <a:pt x="91461" y="453777"/>
                </a:lnTo>
                <a:lnTo>
                  <a:pt x="127347" y="479143"/>
                </a:lnTo>
                <a:lnTo>
                  <a:pt x="167404" y="498161"/>
                </a:lnTo>
                <a:lnTo>
                  <a:pt x="210904" y="510103"/>
                </a:lnTo>
                <a:lnTo>
                  <a:pt x="257123" y="514246"/>
                </a:lnTo>
                <a:lnTo>
                  <a:pt x="303341" y="510103"/>
                </a:lnTo>
                <a:lnTo>
                  <a:pt x="346842" y="498161"/>
                </a:lnTo>
                <a:lnTo>
                  <a:pt x="386898" y="479143"/>
                </a:lnTo>
                <a:lnTo>
                  <a:pt x="422784" y="453777"/>
                </a:lnTo>
                <a:lnTo>
                  <a:pt x="453774" y="422788"/>
                </a:lnTo>
                <a:lnTo>
                  <a:pt x="479141" y="386903"/>
                </a:lnTo>
                <a:lnTo>
                  <a:pt x="498159" y="346846"/>
                </a:lnTo>
                <a:lnTo>
                  <a:pt x="510103" y="303344"/>
                </a:lnTo>
                <a:lnTo>
                  <a:pt x="514246" y="257123"/>
                </a:lnTo>
                <a:lnTo>
                  <a:pt x="510103" y="210904"/>
                </a:lnTo>
                <a:lnTo>
                  <a:pt x="498159" y="167404"/>
                </a:lnTo>
                <a:lnTo>
                  <a:pt x="479141" y="127347"/>
                </a:lnTo>
                <a:lnTo>
                  <a:pt x="453774" y="91461"/>
                </a:lnTo>
                <a:lnTo>
                  <a:pt x="422784" y="60471"/>
                </a:lnTo>
                <a:lnTo>
                  <a:pt x="386898" y="35104"/>
                </a:lnTo>
                <a:lnTo>
                  <a:pt x="346842" y="16086"/>
                </a:lnTo>
                <a:lnTo>
                  <a:pt x="303341" y="4142"/>
                </a:lnTo>
                <a:lnTo>
                  <a:pt x="257123" y="0"/>
                </a:lnTo>
                <a:close/>
              </a:path>
            </a:pathLst>
          </a:custGeom>
          <a:solidFill>
            <a:srgbClr val="B7C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231681" y="8318832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257123" y="0"/>
                </a:moveTo>
                <a:lnTo>
                  <a:pt x="210904" y="4142"/>
                </a:lnTo>
                <a:lnTo>
                  <a:pt x="167404" y="16086"/>
                </a:lnTo>
                <a:lnTo>
                  <a:pt x="127347" y="35104"/>
                </a:lnTo>
                <a:lnTo>
                  <a:pt x="91461" y="60471"/>
                </a:lnTo>
                <a:lnTo>
                  <a:pt x="60471" y="91461"/>
                </a:lnTo>
                <a:lnTo>
                  <a:pt x="35104" y="127347"/>
                </a:lnTo>
                <a:lnTo>
                  <a:pt x="16086" y="167404"/>
                </a:lnTo>
                <a:lnTo>
                  <a:pt x="4142" y="210904"/>
                </a:lnTo>
                <a:lnTo>
                  <a:pt x="0" y="257123"/>
                </a:lnTo>
                <a:lnTo>
                  <a:pt x="4142" y="303341"/>
                </a:lnTo>
                <a:lnTo>
                  <a:pt x="16086" y="346842"/>
                </a:lnTo>
                <a:lnTo>
                  <a:pt x="35104" y="386898"/>
                </a:lnTo>
                <a:lnTo>
                  <a:pt x="60471" y="422784"/>
                </a:lnTo>
                <a:lnTo>
                  <a:pt x="91461" y="453774"/>
                </a:lnTo>
                <a:lnTo>
                  <a:pt x="127347" y="479141"/>
                </a:lnTo>
                <a:lnTo>
                  <a:pt x="167404" y="498159"/>
                </a:lnTo>
                <a:lnTo>
                  <a:pt x="210904" y="510103"/>
                </a:lnTo>
                <a:lnTo>
                  <a:pt x="257123" y="514246"/>
                </a:lnTo>
                <a:lnTo>
                  <a:pt x="303341" y="510103"/>
                </a:lnTo>
                <a:lnTo>
                  <a:pt x="346842" y="498159"/>
                </a:lnTo>
                <a:lnTo>
                  <a:pt x="386898" y="479141"/>
                </a:lnTo>
                <a:lnTo>
                  <a:pt x="422784" y="453774"/>
                </a:lnTo>
                <a:lnTo>
                  <a:pt x="453774" y="422784"/>
                </a:lnTo>
                <a:lnTo>
                  <a:pt x="479141" y="386898"/>
                </a:lnTo>
                <a:lnTo>
                  <a:pt x="498159" y="346842"/>
                </a:lnTo>
                <a:lnTo>
                  <a:pt x="510103" y="303341"/>
                </a:lnTo>
                <a:lnTo>
                  <a:pt x="514246" y="257123"/>
                </a:lnTo>
                <a:lnTo>
                  <a:pt x="510103" y="210904"/>
                </a:lnTo>
                <a:lnTo>
                  <a:pt x="498159" y="167404"/>
                </a:lnTo>
                <a:lnTo>
                  <a:pt x="479141" y="127347"/>
                </a:lnTo>
                <a:lnTo>
                  <a:pt x="453774" y="91461"/>
                </a:lnTo>
                <a:lnTo>
                  <a:pt x="422784" y="60471"/>
                </a:lnTo>
                <a:lnTo>
                  <a:pt x="386898" y="35104"/>
                </a:lnTo>
                <a:lnTo>
                  <a:pt x="346842" y="16086"/>
                </a:lnTo>
                <a:lnTo>
                  <a:pt x="303341" y="4142"/>
                </a:lnTo>
                <a:lnTo>
                  <a:pt x="257123" y="0"/>
                </a:lnTo>
                <a:close/>
              </a:path>
            </a:pathLst>
          </a:custGeom>
          <a:solidFill>
            <a:srgbClr val="2823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038631" y="6895108"/>
            <a:ext cx="1525134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6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Значения</a:t>
            </a:r>
            <a:r>
              <a:rPr sz="1800" spc="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800" spc="-16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038631" y="7658520"/>
            <a:ext cx="1525134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pc="6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Значения 2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2038630" y="8421930"/>
            <a:ext cx="1525133" cy="291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pc="6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Значения 3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1217497" y="2806093"/>
            <a:ext cx="5329353" cy="33884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58600"/>
              </a:lnSpc>
              <a:spcBef>
                <a:spcPts val="90"/>
              </a:spcBef>
            </a:pPr>
            <a:r>
              <a:rPr sz="14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Экспериментальная база ОИЯИ позволяет проводить не только передовые фундаментальные исследования, но и прикладные исследования в области физики конденсированного состояния вещества, в биологии, медицине, материаловедении, геофизике, инженерной диагностике, направленные на изучение строения и свойств наносистем и новых материалов, биологических объектов, на разработку и создание новых </a:t>
            </a:r>
            <a:r>
              <a:rPr sz="14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электронных</a:t>
            </a:r>
            <a:r>
              <a:rPr sz="14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14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400" spc="3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</a:t>
            </a:r>
            <a:r>
              <a:rPr sz="1400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информационных нанотехнологий.</a:t>
            </a:r>
          </a:p>
        </p:txBody>
      </p:sp>
      <p:sp>
        <p:nvSpPr>
          <p:cNvPr id="64" name="object 8">
            <a:extLst>
              <a:ext uri="{FF2B5EF4-FFF2-40B4-BE49-F238E27FC236}">
                <a16:creationId xmlns:a16="http://schemas.microsoft.com/office/drawing/2014/main" id="{D47CB677-4D0B-1442-8655-53FE2997DE0E}"/>
              </a:ext>
            </a:extLst>
          </p:cNvPr>
          <p:cNvSpPr txBox="1">
            <a:spLocks/>
          </p:cNvSpPr>
          <p:nvPr/>
        </p:nvSpPr>
        <p:spPr>
          <a:xfrm>
            <a:off x="1218166" y="1246754"/>
            <a:ext cx="7843284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28235A"/>
                </a:solidFill>
                <a:latin typeface="Calibri"/>
                <a:ea typeface="+mj-ea"/>
                <a:cs typeface="Calibri"/>
              </a:defRPr>
            </a:lvl1pPr>
          </a:lstStyle>
          <a:p>
            <a:pPr marR="5080">
              <a:lnSpc>
                <a:spcPts val="4000"/>
              </a:lnSpc>
            </a:pPr>
            <a:r>
              <a:rPr lang="ru-RU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Эксперименты внутри ОИЯИ</a:t>
            </a:r>
          </a:p>
        </p:txBody>
      </p:sp>
      <p:sp>
        <p:nvSpPr>
          <p:cNvPr id="66" name="object 158">
            <a:extLst>
              <a:ext uri="{FF2B5EF4-FFF2-40B4-BE49-F238E27FC236}">
                <a16:creationId xmlns:a16="http://schemas.microsoft.com/office/drawing/2014/main" id="{0C4658C3-F79F-E445-80B3-FF4A941812A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9888200" y="10293350"/>
            <a:ext cx="215900" cy="227013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z="1400" spc="1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fld>
            <a:endParaRPr sz="1400" spc="1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DB9819C5-1598-D947-BF87-2360D54C4F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594704"/>
              </p:ext>
            </p:extLst>
          </p:nvPr>
        </p:nvGraphicFramePr>
        <p:xfrm>
          <a:off x="8205031" y="2913013"/>
          <a:ext cx="11211999" cy="6297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9796" y="-23172"/>
            <a:ext cx="20292646" cy="1146904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D6CDA9-886E-2D47-9C15-44F8A6524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8" t="39258" r="20375" b="11699"/>
          <a:stretch/>
        </p:blipFill>
        <p:spPr>
          <a:xfrm>
            <a:off x="9578000" y="-23172"/>
            <a:ext cx="10684850" cy="8831609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218983" y="9246129"/>
            <a:ext cx="2889467" cy="84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59"/>
              </a:spcBef>
            </a:pPr>
            <a:r>
              <a:rPr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Россия, 141980</a:t>
            </a:r>
            <a:endParaRPr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ул. Жолио-Кюри, 6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Дубна, Московская обл.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AEA683-54C1-7D42-BFB5-1BFABD221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155" y="1246320"/>
            <a:ext cx="3717496" cy="112683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20A4FEF-FE04-4347-AD9A-35843D762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050" y="794300"/>
            <a:ext cx="10965655" cy="8132424"/>
          </a:xfrm>
          <a:prstGeom prst="rect">
            <a:avLst/>
          </a:prstGeom>
        </p:spPr>
      </p:pic>
      <p:sp>
        <p:nvSpPr>
          <p:cNvPr id="69" name="object 95">
            <a:extLst>
              <a:ext uri="{FF2B5EF4-FFF2-40B4-BE49-F238E27FC236}">
                <a16:creationId xmlns:a16="http://schemas.microsoft.com/office/drawing/2014/main" id="{C7463EA9-5364-E64D-A1A2-865B310637C9}"/>
              </a:ext>
            </a:extLst>
          </p:cNvPr>
          <p:cNvSpPr txBox="1"/>
          <p:nvPr/>
        </p:nvSpPr>
        <p:spPr>
          <a:xfrm>
            <a:off x="1183054" y="5790845"/>
            <a:ext cx="8465757" cy="288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6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6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сближает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6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народы</a:t>
            </a:r>
            <a:endParaRPr sz="6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object 97">
            <a:extLst>
              <a:ext uri="{FF2B5EF4-FFF2-40B4-BE49-F238E27FC236}">
                <a16:creationId xmlns:a16="http://schemas.microsoft.com/office/drawing/2014/main" id="{E202DE31-869A-5A4E-B598-61417612F363}"/>
              </a:ext>
            </a:extLst>
          </p:cNvPr>
          <p:cNvSpPr txBox="1"/>
          <p:nvPr/>
        </p:nvSpPr>
        <p:spPr>
          <a:xfrm>
            <a:off x="4072522" y="5269441"/>
            <a:ext cx="3665220" cy="7662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 brings</a:t>
            </a: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nations together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object 46">
            <a:extLst>
              <a:ext uri="{FF2B5EF4-FFF2-40B4-BE49-F238E27FC236}">
                <a16:creationId xmlns:a16="http://schemas.microsoft.com/office/drawing/2014/main" id="{20CE4119-929D-384E-8E7F-C0AB7A01E26D}"/>
              </a:ext>
            </a:extLst>
          </p:cNvPr>
          <p:cNvSpPr txBox="1"/>
          <p:nvPr/>
        </p:nvSpPr>
        <p:spPr>
          <a:xfrm>
            <a:off x="5327650" y="9246129"/>
            <a:ext cx="2889467" cy="84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59"/>
              </a:spcBef>
            </a:pPr>
            <a:r>
              <a:rPr lang="en-US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Russia</a:t>
            </a:r>
            <a:r>
              <a:rPr sz="16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141980</a:t>
            </a:r>
            <a:r>
              <a:rPr lang="en-US" sz="16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endParaRPr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Joliot-Curie St, </a:t>
            </a:r>
            <a:r>
              <a:rPr lang="en-US" sz="16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Dubna</a:t>
            </a: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Moscow Region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object 46">
            <a:extLst>
              <a:ext uri="{FF2B5EF4-FFF2-40B4-BE49-F238E27FC236}">
                <a16:creationId xmlns:a16="http://schemas.microsoft.com/office/drawing/2014/main" id="{5BB9B6A4-52E8-C040-B68F-6C14523F8045}"/>
              </a:ext>
            </a:extLst>
          </p:cNvPr>
          <p:cNvSpPr txBox="1"/>
          <p:nvPr/>
        </p:nvSpPr>
        <p:spPr>
          <a:xfrm>
            <a:off x="9055588" y="9246129"/>
            <a:ext cx="2889467" cy="84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59"/>
              </a:spcBef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Секретариат</a:t>
            </a:r>
            <a:endParaRPr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Secretariat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+7 496 216 50 59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object 46">
            <a:extLst>
              <a:ext uri="{FF2B5EF4-FFF2-40B4-BE49-F238E27FC236}">
                <a16:creationId xmlns:a16="http://schemas.microsoft.com/office/drawing/2014/main" id="{86836E24-9522-D543-AF5A-2F8264C2FE58}"/>
              </a:ext>
            </a:extLst>
          </p:cNvPr>
          <p:cNvSpPr txBox="1"/>
          <p:nvPr/>
        </p:nvSpPr>
        <p:spPr>
          <a:xfrm>
            <a:off x="12338050" y="9246129"/>
            <a:ext cx="2889467" cy="84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59"/>
              </a:spcBef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Справочная</a:t>
            </a:r>
            <a:endParaRPr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65"/>
              </a:spcBef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+7 496 216 40 40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object 46">
            <a:extLst>
              <a:ext uri="{FF2B5EF4-FFF2-40B4-BE49-F238E27FC236}">
                <a16:creationId xmlns:a16="http://schemas.microsoft.com/office/drawing/2014/main" id="{F3137371-098C-6A4A-8E6D-367BF645DF77}"/>
              </a:ext>
            </a:extLst>
          </p:cNvPr>
          <p:cNvSpPr txBox="1"/>
          <p:nvPr/>
        </p:nvSpPr>
        <p:spPr>
          <a:xfrm>
            <a:off x="15631747" y="9246129"/>
            <a:ext cx="2889467" cy="543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59"/>
              </a:spcBef>
            </a:pPr>
            <a:r>
              <a:rPr lang="en-US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Mail</a:t>
            </a:r>
          </a:p>
          <a:p>
            <a:pPr>
              <a:spcBef>
                <a:spcPts val="365"/>
              </a:spcBef>
            </a:pPr>
            <a:r>
              <a:rPr lang="en-US" sz="16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post@jinr.ru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INR Design template set">
  <a:themeElements>
    <a:clrScheme name="JINR Color Palette">
      <a:dk1>
        <a:srgbClr val="000000"/>
      </a:dk1>
      <a:lt1>
        <a:srgbClr val="FFFFFF"/>
      </a:lt1>
      <a:dk2>
        <a:srgbClr val="282459"/>
      </a:dk2>
      <a:lt2>
        <a:srgbClr val="BCCEEC"/>
      </a:lt2>
      <a:accent1>
        <a:srgbClr val="E0DD17"/>
      </a:accent1>
      <a:accent2>
        <a:srgbClr val="2BB6B8"/>
      </a:accent2>
      <a:accent3>
        <a:srgbClr val="BCCEEC"/>
      </a:accent3>
      <a:accent4>
        <a:srgbClr val="1D71B8"/>
      </a:accent4>
      <a:accent5>
        <a:srgbClr val="005175"/>
      </a:accent5>
      <a:accent6>
        <a:srgbClr val="102C69"/>
      </a:accent6>
      <a:hlink>
        <a:srgbClr val="09649B"/>
      </a:hlink>
      <a:folHlink>
        <a:srgbClr val="09649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xtra">
  <a:themeElements>
    <a:clrScheme name="JINR Color Palette">
      <a:dk1>
        <a:srgbClr val="000000"/>
      </a:dk1>
      <a:lt1>
        <a:srgbClr val="FFFFFF"/>
      </a:lt1>
      <a:dk2>
        <a:srgbClr val="282459"/>
      </a:dk2>
      <a:lt2>
        <a:srgbClr val="BCCEEC"/>
      </a:lt2>
      <a:accent1>
        <a:srgbClr val="E0DD17"/>
      </a:accent1>
      <a:accent2>
        <a:srgbClr val="2BB6B8"/>
      </a:accent2>
      <a:accent3>
        <a:srgbClr val="BCCEEC"/>
      </a:accent3>
      <a:accent4>
        <a:srgbClr val="1D71B8"/>
      </a:accent4>
      <a:accent5>
        <a:srgbClr val="005175"/>
      </a:accent5>
      <a:accent6>
        <a:srgbClr val="102C69"/>
      </a:accent6>
      <a:hlink>
        <a:srgbClr val="09649B"/>
      </a:hlink>
      <a:folHlink>
        <a:srgbClr val="09649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450</Words>
  <Application>Microsoft Office PowerPoint</Application>
  <PresentationFormat>Произвольный</PresentationFormat>
  <Paragraphs>68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Verdana</vt:lpstr>
      <vt:lpstr>JINR Design template set</vt:lpstr>
      <vt:lpstr>1_extra</vt:lpstr>
      <vt:lpstr>Презентация PowerPoint</vt:lpstr>
      <vt:lpstr>Объединенный институт ядерных исследований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Lee Gu</cp:lastModifiedBy>
  <cp:revision>17</cp:revision>
  <dcterms:created xsi:type="dcterms:W3CDTF">2023-10-20T06:09:18Z</dcterms:created>
  <dcterms:modified xsi:type="dcterms:W3CDTF">2024-05-03T06:43:52Z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2023-09-05T00:00:00Z</vt:filetime>
  </property>
  <property fmtid="{D5CDD505-2E9C-101B-9397-08002B2CF9AE}" pid="3" name="Creator">
    <vt:lpwstr>Adobe Illustrator 25.0 (Macintosh)</vt:lpwstr>
  </property>
  <property fmtid="{D5CDD505-2E9C-101B-9397-08002B2CF9AE}" pid="4" name="LastSaved">
    <vt:filetime>2023-09-05T00:00:00Z</vt:filetime>
  </property>
  <property fmtid="{D5CDD505-2E9C-101B-9397-08002B2CF9AE}" pid="5" name="Producer">
    <vt:lpwstr>Adobe PDF library 15.00</vt:lpwstr>
  </property>
</Properties>
</file>